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3" r:id="rId2"/>
    <p:sldId id="275" r:id="rId3"/>
    <p:sldId id="274" r:id="rId4"/>
    <p:sldId id="257" r:id="rId5"/>
    <p:sldId id="259" r:id="rId6"/>
    <p:sldId id="258" r:id="rId7"/>
    <p:sldId id="260" r:id="rId8"/>
    <p:sldId id="261" r:id="rId9"/>
    <p:sldId id="266" r:id="rId10"/>
    <p:sldId id="262" r:id="rId11"/>
    <p:sldId id="267" r:id="rId12"/>
    <p:sldId id="264" r:id="rId13"/>
    <p:sldId id="268" r:id="rId14"/>
    <p:sldId id="265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 autoAdjust="0"/>
    <p:restoredTop sz="99000" autoAdjust="0"/>
  </p:normalViewPr>
  <p:slideViewPr>
    <p:cSldViewPr>
      <p:cViewPr>
        <p:scale>
          <a:sx n="64" d="100"/>
          <a:sy n="64" d="100"/>
        </p:scale>
        <p:origin x="-66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blipFill dpi="0" rotWithShape="0">
          <a:blip xmlns:r="http://schemas.openxmlformats.org/officeDocument/2006/relationships" r:embed="rId4">
            <a:alphaModFix amt="0"/>
          </a:blip>
          <a:srcRect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 custLinFactNeighborX="20091" custLinFactNeighborY="-33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 custLinFactNeighborX="-53282" custLinFactNeighborY="-3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F86EDD32-DA9F-4891-B962-A64544CFE0FA}" type="presOf" srcId="{86FBE470-2902-4625-A5B9-9092B67720E9}" destId="{F3FA0B85-B474-4E31-B9D0-AD1665045166}" srcOrd="0" destOrd="0" presId="urn:microsoft.com/office/officeart/2005/8/layout/equation1"/>
    <dgm:cxn modelId="{3EAF63B8-4F1B-40E9-B7E4-59279329522A}" type="presOf" srcId="{514E91DD-172D-43BA-AA1E-C6E7013C4C8C}" destId="{67BEF383-5D1E-43E7-9FF1-149B5755478B}" srcOrd="0" destOrd="0" presId="urn:microsoft.com/office/officeart/2005/8/layout/equation1"/>
    <dgm:cxn modelId="{84607002-D6E4-4FD2-822D-3782E863B996}" type="presOf" srcId="{5B136531-3D74-4163-970B-0AB82E9901DF}" destId="{D8B18674-ECC4-4B7E-94FA-A3E8373CC78B}" srcOrd="0" destOrd="0" presId="urn:microsoft.com/office/officeart/2005/8/layout/equation1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B26D7FA7-E6F4-4CAD-906E-E884FE90E158}" type="presOf" srcId="{2BC427F9-73C6-42FE-B412-7E8BC5E75005}" destId="{0A194C3A-9C74-4D1A-8CAE-FD488F60D357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8B696D5B-1AA4-42F7-8494-0C9CEAF42411}" type="presOf" srcId="{A4F88864-3553-495F-A4EA-C8592112C84B}" destId="{7CB6EBA8-6CFB-472E-A653-CE19D4E6A1C2}" srcOrd="0" destOrd="0" presId="urn:microsoft.com/office/officeart/2005/8/layout/equation1"/>
    <dgm:cxn modelId="{460C826C-6F92-4BD4-A8FB-7DC11E9B0A6E}" type="presOf" srcId="{33772F12-38EA-471E-812E-5EB6A7BE11B9}" destId="{4E432235-5596-4456-A31D-4BB57D4B5947}" srcOrd="0" destOrd="0" presId="urn:microsoft.com/office/officeart/2005/8/layout/equation1"/>
    <dgm:cxn modelId="{62F8DDDE-B980-4349-A370-17B9FDC9529F}" type="presOf" srcId="{101DCB17-D3A4-40AE-8DD4-7FCF76928852}" destId="{C8081146-9E58-407A-81B3-DE24B4B88B4E}" srcOrd="0" destOrd="0" presId="urn:microsoft.com/office/officeart/2005/8/layout/equation1"/>
    <dgm:cxn modelId="{48A67850-C0AC-4B37-BA43-6CCADD6BFA95}" type="presOf" srcId="{E6832B77-72CD-4CC7-A2C2-DAEAB5F7BA6C}" destId="{9D1BE164-C31C-421F-A3DB-67C66C0368F7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BC690FA2-88D4-4DC4-8BC7-7BF6A780A8E3}" type="presParOf" srcId="{7CB6EBA8-6CFB-472E-A653-CE19D4E6A1C2}" destId="{F3FA0B85-B474-4E31-B9D0-AD1665045166}" srcOrd="0" destOrd="0" presId="urn:microsoft.com/office/officeart/2005/8/layout/equation1"/>
    <dgm:cxn modelId="{B5651A9C-8F75-4EA0-B9BB-F7E4A2ACEC94}" type="presParOf" srcId="{7CB6EBA8-6CFB-472E-A653-CE19D4E6A1C2}" destId="{4260B730-2250-4962-B0E3-18DE6935310E}" srcOrd="1" destOrd="0" presId="urn:microsoft.com/office/officeart/2005/8/layout/equation1"/>
    <dgm:cxn modelId="{8B95CC6E-5416-4A21-843A-9009983D2FF9}" type="presParOf" srcId="{7CB6EBA8-6CFB-472E-A653-CE19D4E6A1C2}" destId="{67BEF383-5D1E-43E7-9FF1-149B5755478B}" srcOrd="2" destOrd="0" presId="urn:microsoft.com/office/officeart/2005/8/layout/equation1"/>
    <dgm:cxn modelId="{1A3F610D-63AD-4DAB-8005-5FFDA0782087}" type="presParOf" srcId="{7CB6EBA8-6CFB-472E-A653-CE19D4E6A1C2}" destId="{2C2C6FC0-3830-4DDC-9497-CFF9F2DDF004}" srcOrd="3" destOrd="0" presId="urn:microsoft.com/office/officeart/2005/8/layout/equation1"/>
    <dgm:cxn modelId="{5F2211BE-EBB4-47EC-8643-6745C405E8C2}" type="presParOf" srcId="{7CB6EBA8-6CFB-472E-A653-CE19D4E6A1C2}" destId="{9D1BE164-C31C-421F-A3DB-67C66C0368F7}" srcOrd="4" destOrd="0" presId="urn:microsoft.com/office/officeart/2005/8/layout/equation1"/>
    <dgm:cxn modelId="{B9EBFEA6-F7A5-41E5-A6F5-7B65EA01E7E7}" type="presParOf" srcId="{7CB6EBA8-6CFB-472E-A653-CE19D4E6A1C2}" destId="{408FC8EF-3FCA-4690-A323-5E314458D529}" srcOrd="5" destOrd="0" presId="urn:microsoft.com/office/officeart/2005/8/layout/equation1"/>
    <dgm:cxn modelId="{25A2C5C8-B8B5-4AA3-868E-E2DC9CFC732C}" type="presParOf" srcId="{7CB6EBA8-6CFB-472E-A653-CE19D4E6A1C2}" destId="{0A194C3A-9C74-4D1A-8CAE-FD488F60D357}" srcOrd="6" destOrd="0" presId="urn:microsoft.com/office/officeart/2005/8/layout/equation1"/>
    <dgm:cxn modelId="{DBCA556C-859E-470C-861D-DF75EF3B051F}" type="presParOf" srcId="{7CB6EBA8-6CFB-472E-A653-CE19D4E6A1C2}" destId="{D90A76E8-1023-44AF-9E83-8C87480615C7}" srcOrd="7" destOrd="0" presId="urn:microsoft.com/office/officeart/2005/8/layout/equation1"/>
    <dgm:cxn modelId="{347167FF-A862-49F7-86F2-CCEF25073ED3}" type="presParOf" srcId="{7CB6EBA8-6CFB-472E-A653-CE19D4E6A1C2}" destId="{D8B18674-ECC4-4B7E-94FA-A3E8373CC78B}" srcOrd="8" destOrd="0" presId="urn:microsoft.com/office/officeart/2005/8/layout/equation1"/>
    <dgm:cxn modelId="{EA8F6B50-EE2D-484C-A793-2141D639B851}" type="presParOf" srcId="{7CB6EBA8-6CFB-472E-A653-CE19D4E6A1C2}" destId="{CA1E0FC9-8990-479D-BF58-C09D3FA42574}" srcOrd="9" destOrd="0" presId="urn:microsoft.com/office/officeart/2005/8/layout/equation1"/>
    <dgm:cxn modelId="{6F252F23-F626-4541-95D2-B4D2D85126B8}" type="presParOf" srcId="{7CB6EBA8-6CFB-472E-A653-CE19D4E6A1C2}" destId="{4E432235-5596-4456-A31D-4BB57D4B5947}" srcOrd="10" destOrd="0" presId="urn:microsoft.com/office/officeart/2005/8/layout/equation1"/>
    <dgm:cxn modelId="{49755691-98EC-402A-84BF-0DF85027FCB7}" type="presParOf" srcId="{7CB6EBA8-6CFB-472E-A653-CE19D4E6A1C2}" destId="{8A10BFC9-7D0A-47FC-AC35-108B651C7433}" srcOrd="11" destOrd="0" presId="urn:microsoft.com/office/officeart/2005/8/layout/equation1"/>
    <dgm:cxn modelId="{57BC1782-C61A-4D93-99DD-A076AA580B1A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blipFill dpi="0" rotWithShape="0">
          <a:blip xmlns:r="http://schemas.openxmlformats.org/officeDocument/2006/relationships" r:embed="rId4">
            <a:alphaModFix amt="0"/>
          </a:blip>
          <a:srcRect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 custLinFactNeighborX="20091" custLinFactNeighborY="-33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 custLinFactNeighborX="-53282" custLinFactNeighborY="-3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3FA14EFE-0D3B-4FE7-91B5-A02496AD3261}" type="presOf" srcId="{33772F12-38EA-471E-812E-5EB6A7BE11B9}" destId="{4E432235-5596-4456-A31D-4BB57D4B5947}" srcOrd="0" destOrd="0" presId="urn:microsoft.com/office/officeart/2005/8/layout/equation1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085D4E3A-BC49-46FC-AD6A-807621064F5F}" type="presOf" srcId="{2BC427F9-73C6-42FE-B412-7E8BC5E75005}" destId="{0A194C3A-9C74-4D1A-8CAE-FD488F60D357}" srcOrd="0" destOrd="0" presId="urn:microsoft.com/office/officeart/2005/8/layout/equation1"/>
    <dgm:cxn modelId="{5B52C10A-4977-4DF8-A824-00521B131FD4}" type="presOf" srcId="{514E91DD-172D-43BA-AA1E-C6E7013C4C8C}" destId="{67BEF383-5D1E-43E7-9FF1-149B5755478B}" srcOrd="0" destOrd="0" presId="urn:microsoft.com/office/officeart/2005/8/layout/equation1"/>
    <dgm:cxn modelId="{43617EF1-A9F0-453C-B527-2985FD4951B5}" type="presOf" srcId="{86FBE470-2902-4625-A5B9-9092B67720E9}" destId="{F3FA0B85-B474-4E31-B9D0-AD1665045166}" srcOrd="0" destOrd="0" presId="urn:microsoft.com/office/officeart/2005/8/layout/equation1"/>
    <dgm:cxn modelId="{041DC52B-1881-4B7C-B7CB-7EDBA23D7156}" type="presOf" srcId="{A4F88864-3553-495F-A4EA-C8592112C84B}" destId="{7CB6EBA8-6CFB-472E-A653-CE19D4E6A1C2}" srcOrd="0" destOrd="0" presId="urn:microsoft.com/office/officeart/2005/8/layout/equation1"/>
    <dgm:cxn modelId="{678F5BB6-53CF-4FB5-A84E-C1360AD811BD}" type="presOf" srcId="{5B136531-3D74-4163-970B-0AB82E9901DF}" destId="{D8B18674-ECC4-4B7E-94FA-A3E8373CC78B}" srcOrd="0" destOrd="0" presId="urn:microsoft.com/office/officeart/2005/8/layout/equation1"/>
    <dgm:cxn modelId="{3004C028-4323-40A0-97DA-661E8C5B314D}" type="presOf" srcId="{E6832B77-72CD-4CC7-A2C2-DAEAB5F7BA6C}" destId="{9D1BE164-C31C-421F-A3DB-67C66C0368F7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803A5AE8-A07A-4D03-B6FE-6D43B1CAEDEA}" type="presOf" srcId="{101DCB17-D3A4-40AE-8DD4-7FCF76928852}" destId="{C8081146-9E58-407A-81B3-DE24B4B88B4E}" srcOrd="0" destOrd="0" presId="urn:microsoft.com/office/officeart/2005/8/layout/equation1"/>
    <dgm:cxn modelId="{35912F0F-1C3C-482C-8F8A-9FDC64C01346}" type="presParOf" srcId="{7CB6EBA8-6CFB-472E-A653-CE19D4E6A1C2}" destId="{F3FA0B85-B474-4E31-B9D0-AD1665045166}" srcOrd="0" destOrd="0" presId="urn:microsoft.com/office/officeart/2005/8/layout/equation1"/>
    <dgm:cxn modelId="{AEFC56CB-DEB2-4D2F-950A-3C1F3D28A334}" type="presParOf" srcId="{7CB6EBA8-6CFB-472E-A653-CE19D4E6A1C2}" destId="{4260B730-2250-4962-B0E3-18DE6935310E}" srcOrd="1" destOrd="0" presId="urn:microsoft.com/office/officeart/2005/8/layout/equation1"/>
    <dgm:cxn modelId="{81D485F3-518B-4E93-AEE3-F16BE64F08D4}" type="presParOf" srcId="{7CB6EBA8-6CFB-472E-A653-CE19D4E6A1C2}" destId="{67BEF383-5D1E-43E7-9FF1-149B5755478B}" srcOrd="2" destOrd="0" presId="urn:microsoft.com/office/officeart/2005/8/layout/equation1"/>
    <dgm:cxn modelId="{961976EF-4C8B-4626-9BAA-02F3AA741C54}" type="presParOf" srcId="{7CB6EBA8-6CFB-472E-A653-CE19D4E6A1C2}" destId="{2C2C6FC0-3830-4DDC-9497-CFF9F2DDF004}" srcOrd="3" destOrd="0" presId="urn:microsoft.com/office/officeart/2005/8/layout/equation1"/>
    <dgm:cxn modelId="{A6000E9E-F514-427A-B6D7-A58A6320B797}" type="presParOf" srcId="{7CB6EBA8-6CFB-472E-A653-CE19D4E6A1C2}" destId="{9D1BE164-C31C-421F-A3DB-67C66C0368F7}" srcOrd="4" destOrd="0" presId="urn:microsoft.com/office/officeart/2005/8/layout/equation1"/>
    <dgm:cxn modelId="{02882B12-E200-4CE3-A4C7-C2CF2FCD090F}" type="presParOf" srcId="{7CB6EBA8-6CFB-472E-A653-CE19D4E6A1C2}" destId="{408FC8EF-3FCA-4690-A323-5E314458D529}" srcOrd="5" destOrd="0" presId="urn:microsoft.com/office/officeart/2005/8/layout/equation1"/>
    <dgm:cxn modelId="{200CD8DA-617A-4A2D-A2E3-69BC1A68B26A}" type="presParOf" srcId="{7CB6EBA8-6CFB-472E-A653-CE19D4E6A1C2}" destId="{0A194C3A-9C74-4D1A-8CAE-FD488F60D357}" srcOrd="6" destOrd="0" presId="urn:microsoft.com/office/officeart/2005/8/layout/equation1"/>
    <dgm:cxn modelId="{EEB38A22-BA3B-4D90-9D5E-4BCCE7641EE6}" type="presParOf" srcId="{7CB6EBA8-6CFB-472E-A653-CE19D4E6A1C2}" destId="{D90A76E8-1023-44AF-9E83-8C87480615C7}" srcOrd="7" destOrd="0" presId="urn:microsoft.com/office/officeart/2005/8/layout/equation1"/>
    <dgm:cxn modelId="{582588F7-880B-4679-A6C5-2A2D8E9FDC32}" type="presParOf" srcId="{7CB6EBA8-6CFB-472E-A653-CE19D4E6A1C2}" destId="{D8B18674-ECC4-4B7E-94FA-A3E8373CC78B}" srcOrd="8" destOrd="0" presId="urn:microsoft.com/office/officeart/2005/8/layout/equation1"/>
    <dgm:cxn modelId="{50290B7D-2337-4CD0-9C1F-7E64FADADB4A}" type="presParOf" srcId="{7CB6EBA8-6CFB-472E-A653-CE19D4E6A1C2}" destId="{CA1E0FC9-8990-479D-BF58-C09D3FA42574}" srcOrd="9" destOrd="0" presId="urn:microsoft.com/office/officeart/2005/8/layout/equation1"/>
    <dgm:cxn modelId="{AF2FA2D9-458D-4972-864B-B83E8249C1A4}" type="presParOf" srcId="{7CB6EBA8-6CFB-472E-A653-CE19D4E6A1C2}" destId="{4E432235-5596-4456-A31D-4BB57D4B5947}" srcOrd="10" destOrd="0" presId="urn:microsoft.com/office/officeart/2005/8/layout/equation1"/>
    <dgm:cxn modelId="{5FF37842-6DEF-462B-BDF2-38293B7D2D66}" type="presParOf" srcId="{7CB6EBA8-6CFB-472E-A653-CE19D4E6A1C2}" destId="{8A10BFC9-7D0A-47FC-AC35-108B651C7433}" srcOrd="11" destOrd="0" presId="urn:microsoft.com/office/officeart/2005/8/layout/equation1"/>
    <dgm:cxn modelId="{E99D7F40-0C6E-43C9-A7A3-471F97964E59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FAD5C940-4508-4CF1-859D-C9619C230AA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BD2BFAD-2861-4D88-935C-FBF2A127BFCD}" type="sibTrans" cxnId="{E9425A62-0AB9-4816-B6F5-9E936F395CF5}">
      <dgm:prSet/>
      <dgm:spPr/>
      <dgm:t>
        <a:bodyPr/>
        <a:lstStyle/>
        <a:p>
          <a:endParaRPr lang="en-GB"/>
        </a:p>
      </dgm:t>
    </dgm:pt>
    <dgm:pt modelId="{205FE4DA-6637-4832-878C-EE01C9FB9C12}" type="parTrans" cxnId="{E9425A62-0AB9-4816-B6F5-9E936F395CF5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blipFill rotWithShape="0">
          <a:blip xmlns:r="http://schemas.openxmlformats.org/officeDocument/2006/relationships" r:embed="rId4">
            <a:alphaModFix amt="0"/>
          </a:blip>
          <a:tile tx="0" ty="0" sx="100000" sy="100000" flip="none" algn="tl"/>
        </a:blipFill>
      </dgm:spPr>
      <dgm:t>
        <a:bodyPr/>
        <a:lstStyle/>
        <a:p>
          <a:endParaRPr lang="en-GB" dirty="0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867030B6-C6D2-4686-AD0D-A1026F941B71}" type="pres">
      <dgm:prSet presAssocID="{FAD5C940-4508-4CF1-859D-C9619C230AA4}" presName="node" presStyleLbl="node1" presStyleIdx="0" presStyleCnt="4" custLinFactNeighborX="-4433" custLinFactNeighborY="95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2F67E-9E65-47D8-B9E1-9023233D1537}" type="pres">
      <dgm:prSet presAssocID="{6BD2BFAD-2861-4D88-935C-FBF2A127BFCD}" presName="spacerL" presStyleCnt="0"/>
      <dgm:spPr/>
    </dgm:pt>
    <dgm:pt modelId="{AA927307-4105-4C44-8A15-3E83166C2FA1}" type="pres">
      <dgm:prSet presAssocID="{6BD2BFAD-2861-4D88-935C-FBF2A127BFCD}" presName="sibTrans" presStyleLbl="sibTrans2D1" presStyleIdx="0" presStyleCnt="3"/>
      <dgm:spPr/>
      <dgm:t>
        <a:bodyPr/>
        <a:lstStyle/>
        <a:p>
          <a:endParaRPr lang="en-GB"/>
        </a:p>
      </dgm:t>
    </dgm:pt>
    <dgm:pt modelId="{A9E9474E-F57E-4286-A0B0-B049CB8185C2}" type="pres">
      <dgm:prSet presAssocID="{6BD2BFAD-2861-4D88-935C-FBF2A127BFCD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 custLinFactNeighborX="-1626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3262109A-EF7C-48CA-8D71-B3D16B5E0B3E}" type="presOf" srcId="{33772F12-38EA-471E-812E-5EB6A7BE11B9}" destId="{4E432235-5596-4456-A31D-4BB57D4B5947}" srcOrd="0" destOrd="0" presId="urn:microsoft.com/office/officeart/2005/8/layout/equation1"/>
    <dgm:cxn modelId="{A4587620-E7EB-4F96-B085-B64CB3E1A1A2}" type="presOf" srcId="{5B136531-3D74-4163-970B-0AB82E9901DF}" destId="{D8B18674-ECC4-4B7E-94FA-A3E8373CC78B}" srcOrd="0" destOrd="0" presId="urn:microsoft.com/office/officeart/2005/8/layout/equation1"/>
    <dgm:cxn modelId="{E9425A62-0AB9-4816-B6F5-9E936F395CF5}" srcId="{A4F88864-3553-495F-A4EA-C8592112C84B}" destId="{FAD5C940-4508-4CF1-859D-C9619C230AA4}" srcOrd="0" destOrd="0" parTransId="{205FE4DA-6637-4832-878C-EE01C9FB9C12}" sibTransId="{6BD2BFAD-2861-4D88-935C-FBF2A127BFCD}"/>
    <dgm:cxn modelId="{FDF722C7-4FF5-4694-A09B-8F5D7316CF86}" type="presOf" srcId="{101DCB17-D3A4-40AE-8DD4-7FCF76928852}" destId="{C8081146-9E58-407A-81B3-DE24B4B88B4E}" srcOrd="0" destOrd="0" presId="urn:microsoft.com/office/officeart/2005/8/layout/equation1"/>
    <dgm:cxn modelId="{263A5040-244F-4B8B-8456-FD66E974C206}" type="presOf" srcId="{2BC427F9-73C6-42FE-B412-7E8BC5E75005}" destId="{0A194C3A-9C74-4D1A-8CAE-FD488F60D357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54B6C211-085B-4DCA-837B-53BEE967C220}" type="presOf" srcId="{E6832B77-72CD-4CC7-A2C2-DAEAB5F7BA6C}" destId="{9D1BE164-C31C-421F-A3DB-67C66C0368F7}" srcOrd="0" destOrd="0" presId="urn:microsoft.com/office/officeart/2005/8/layout/equation1"/>
    <dgm:cxn modelId="{1893C87D-5E4D-480F-A08D-1AC3E29B6700}" type="presOf" srcId="{FAD5C940-4508-4CF1-859D-C9619C230AA4}" destId="{867030B6-C6D2-4686-AD0D-A1026F941B71}" srcOrd="0" destOrd="0" presId="urn:microsoft.com/office/officeart/2005/8/layout/equation1"/>
    <dgm:cxn modelId="{050B04CD-A424-4A88-AA87-2DC92CC6ACEB}" type="presOf" srcId="{6BD2BFAD-2861-4D88-935C-FBF2A127BFCD}" destId="{AA927307-4105-4C44-8A15-3E83166C2FA1}" srcOrd="0" destOrd="0" presId="urn:microsoft.com/office/officeart/2005/8/layout/equation1"/>
    <dgm:cxn modelId="{DD84387B-F8A7-4F72-B947-45509F132A86}" type="presOf" srcId="{A4F88864-3553-495F-A4EA-C8592112C84B}" destId="{7CB6EBA8-6CFB-472E-A653-CE19D4E6A1C2}" srcOrd="0" destOrd="0" presId="urn:microsoft.com/office/officeart/2005/8/layout/equation1"/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D7442BBE-66A2-4EF8-B67C-253C199CAAA1}" type="presParOf" srcId="{7CB6EBA8-6CFB-472E-A653-CE19D4E6A1C2}" destId="{867030B6-C6D2-4686-AD0D-A1026F941B71}" srcOrd="0" destOrd="0" presId="urn:microsoft.com/office/officeart/2005/8/layout/equation1"/>
    <dgm:cxn modelId="{B592B35C-6E8C-4662-92CF-67198DDD28D6}" type="presParOf" srcId="{7CB6EBA8-6CFB-472E-A653-CE19D4E6A1C2}" destId="{A7F2F67E-9E65-47D8-B9E1-9023233D1537}" srcOrd="1" destOrd="0" presId="urn:microsoft.com/office/officeart/2005/8/layout/equation1"/>
    <dgm:cxn modelId="{6344E34E-A344-44CB-9C71-5CACDB790060}" type="presParOf" srcId="{7CB6EBA8-6CFB-472E-A653-CE19D4E6A1C2}" destId="{AA927307-4105-4C44-8A15-3E83166C2FA1}" srcOrd="2" destOrd="0" presId="urn:microsoft.com/office/officeart/2005/8/layout/equation1"/>
    <dgm:cxn modelId="{94086618-1ABB-4615-A103-BF244CFEE45F}" type="presParOf" srcId="{7CB6EBA8-6CFB-472E-A653-CE19D4E6A1C2}" destId="{A9E9474E-F57E-4286-A0B0-B049CB8185C2}" srcOrd="3" destOrd="0" presId="urn:microsoft.com/office/officeart/2005/8/layout/equation1"/>
    <dgm:cxn modelId="{8C858530-5E67-48C6-8630-16F4A1EC93D6}" type="presParOf" srcId="{7CB6EBA8-6CFB-472E-A653-CE19D4E6A1C2}" destId="{9D1BE164-C31C-421F-A3DB-67C66C0368F7}" srcOrd="4" destOrd="0" presId="urn:microsoft.com/office/officeart/2005/8/layout/equation1"/>
    <dgm:cxn modelId="{77621681-7E09-4EA1-9221-CE1FFDC996D1}" type="presParOf" srcId="{7CB6EBA8-6CFB-472E-A653-CE19D4E6A1C2}" destId="{408FC8EF-3FCA-4690-A323-5E314458D529}" srcOrd="5" destOrd="0" presId="urn:microsoft.com/office/officeart/2005/8/layout/equation1"/>
    <dgm:cxn modelId="{FB841649-C5BA-4C5A-9321-148728B8FD4D}" type="presParOf" srcId="{7CB6EBA8-6CFB-472E-A653-CE19D4E6A1C2}" destId="{0A194C3A-9C74-4D1A-8CAE-FD488F60D357}" srcOrd="6" destOrd="0" presId="urn:microsoft.com/office/officeart/2005/8/layout/equation1"/>
    <dgm:cxn modelId="{B37B81E6-BE17-45A2-A026-ED5B1DC448CA}" type="presParOf" srcId="{7CB6EBA8-6CFB-472E-A653-CE19D4E6A1C2}" destId="{D90A76E8-1023-44AF-9E83-8C87480615C7}" srcOrd="7" destOrd="0" presId="urn:microsoft.com/office/officeart/2005/8/layout/equation1"/>
    <dgm:cxn modelId="{F4933C83-8E43-4819-843D-6E9B95A49107}" type="presParOf" srcId="{7CB6EBA8-6CFB-472E-A653-CE19D4E6A1C2}" destId="{D8B18674-ECC4-4B7E-94FA-A3E8373CC78B}" srcOrd="8" destOrd="0" presId="urn:microsoft.com/office/officeart/2005/8/layout/equation1"/>
    <dgm:cxn modelId="{FD92679A-B32D-4759-A261-62DA65816E85}" type="presParOf" srcId="{7CB6EBA8-6CFB-472E-A653-CE19D4E6A1C2}" destId="{CA1E0FC9-8990-479D-BF58-C09D3FA42574}" srcOrd="9" destOrd="0" presId="urn:microsoft.com/office/officeart/2005/8/layout/equation1"/>
    <dgm:cxn modelId="{E96FC7D4-9A20-4385-BFE8-3BBBAF071CFD}" type="presParOf" srcId="{7CB6EBA8-6CFB-472E-A653-CE19D4E6A1C2}" destId="{4E432235-5596-4456-A31D-4BB57D4B5947}" srcOrd="10" destOrd="0" presId="urn:microsoft.com/office/officeart/2005/8/layout/equation1"/>
    <dgm:cxn modelId="{A83222B4-38F3-436C-BD46-BA4E253BCF8D}" type="presParOf" srcId="{7CB6EBA8-6CFB-472E-A653-CE19D4E6A1C2}" destId="{8A10BFC9-7D0A-47FC-AC35-108B651C7433}" srcOrd="11" destOrd="0" presId="urn:microsoft.com/office/officeart/2005/8/layout/equation1"/>
    <dgm:cxn modelId="{8CE19FCE-EDF3-4FC7-B7C4-EBC38903C202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noFill/>
      </dgm:spPr>
      <dgm:t>
        <a:bodyPr/>
        <a:lstStyle/>
        <a:p>
          <a:endParaRPr lang="en-GB" dirty="0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B4BA05-4BEC-4683-A547-CDAF1645D2BF}" type="presOf" srcId="{33772F12-38EA-471E-812E-5EB6A7BE11B9}" destId="{4E432235-5596-4456-A31D-4BB57D4B5947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30C8184B-3E41-474C-BC1B-EEAA9B7A9B1B}" type="presOf" srcId="{E6832B77-72CD-4CC7-A2C2-DAEAB5F7BA6C}" destId="{9D1BE164-C31C-421F-A3DB-67C66C0368F7}" srcOrd="0" destOrd="0" presId="urn:microsoft.com/office/officeart/2005/8/layout/equation1"/>
    <dgm:cxn modelId="{464F1957-294B-4C00-B3A8-9D6CB130DF2A}" type="presOf" srcId="{2BC427F9-73C6-42FE-B412-7E8BC5E75005}" destId="{0A194C3A-9C74-4D1A-8CAE-FD488F60D357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B76F12F4-6900-46D8-8E7A-4CD64A408DE5}" type="presOf" srcId="{514E91DD-172D-43BA-AA1E-C6E7013C4C8C}" destId="{67BEF383-5D1E-43E7-9FF1-149B5755478B}" srcOrd="0" destOrd="0" presId="urn:microsoft.com/office/officeart/2005/8/layout/equation1"/>
    <dgm:cxn modelId="{23466113-031E-4089-A4F8-4D62E2A28887}" type="presOf" srcId="{5B136531-3D74-4163-970B-0AB82E9901DF}" destId="{D8B18674-ECC4-4B7E-94FA-A3E8373CC78B}" srcOrd="0" destOrd="0" presId="urn:microsoft.com/office/officeart/2005/8/layout/equation1"/>
    <dgm:cxn modelId="{635CCB52-7BF4-49E2-995B-7093AADEDC50}" type="presOf" srcId="{A4F88864-3553-495F-A4EA-C8592112C84B}" destId="{7CB6EBA8-6CFB-472E-A653-CE19D4E6A1C2}" srcOrd="0" destOrd="0" presId="urn:microsoft.com/office/officeart/2005/8/layout/equation1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B2E93086-BADB-4A02-A0A3-9C9A9DF6CC74}" type="presOf" srcId="{86FBE470-2902-4625-A5B9-9092B67720E9}" destId="{F3FA0B85-B474-4E31-B9D0-AD1665045166}" srcOrd="0" destOrd="0" presId="urn:microsoft.com/office/officeart/2005/8/layout/equation1"/>
    <dgm:cxn modelId="{8341E3C6-91A8-4719-83D3-E590AB2548AB}" type="presOf" srcId="{101DCB17-D3A4-40AE-8DD4-7FCF76928852}" destId="{C8081146-9E58-407A-81B3-DE24B4B88B4E}" srcOrd="0" destOrd="0" presId="urn:microsoft.com/office/officeart/2005/8/layout/equation1"/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2F78EFB0-DBEC-4777-B171-9CEE12CE4A35}" type="presParOf" srcId="{7CB6EBA8-6CFB-472E-A653-CE19D4E6A1C2}" destId="{F3FA0B85-B474-4E31-B9D0-AD1665045166}" srcOrd="0" destOrd="0" presId="urn:microsoft.com/office/officeart/2005/8/layout/equation1"/>
    <dgm:cxn modelId="{73D4FA27-2D30-403C-A1C0-B28F3D57A052}" type="presParOf" srcId="{7CB6EBA8-6CFB-472E-A653-CE19D4E6A1C2}" destId="{4260B730-2250-4962-B0E3-18DE6935310E}" srcOrd="1" destOrd="0" presId="urn:microsoft.com/office/officeart/2005/8/layout/equation1"/>
    <dgm:cxn modelId="{17C6976C-37C5-401A-AFBF-C02C6BECC6C2}" type="presParOf" srcId="{7CB6EBA8-6CFB-472E-A653-CE19D4E6A1C2}" destId="{67BEF383-5D1E-43E7-9FF1-149B5755478B}" srcOrd="2" destOrd="0" presId="urn:microsoft.com/office/officeart/2005/8/layout/equation1"/>
    <dgm:cxn modelId="{2096787E-0E9A-4EC5-BE41-F6839CA0EE1D}" type="presParOf" srcId="{7CB6EBA8-6CFB-472E-A653-CE19D4E6A1C2}" destId="{2C2C6FC0-3830-4DDC-9497-CFF9F2DDF004}" srcOrd="3" destOrd="0" presId="urn:microsoft.com/office/officeart/2005/8/layout/equation1"/>
    <dgm:cxn modelId="{79E9A922-9D2E-4885-9A08-78314C54A2A0}" type="presParOf" srcId="{7CB6EBA8-6CFB-472E-A653-CE19D4E6A1C2}" destId="{9D1BE164-C31C-421F-A3DB-67C66C0368F7}" srcOrd="4" destOrd="0" presId="urn:microsoft.com/office/officeart/2005/8/layout/equation1"/>
    <dgm:cxn modelId="{77BB28B6-F6E2-46D6-A75E-4B2317A87584}" type="presParOf" srcId="{7CB6EBA8-6CFB-472E-A653-CE19D4E6A1C2}" destId="{408FC8EF-3FCA-4690-A323-5E314458D529}" srcOrd="5" destOrd="0" presId="urn:microsoft.com/office/officeart/2005/8/layout/equation1"/>
    <dgm:cxn modelId="{E58854DA-C7AD-4178-B86C-C5A860E275A5}" type="presParOf" srcId="{7CB6EBA8-6CFB-472E-A653-CE19D4E6A1C2}" destId="{0A194C3A-9C74-4D1A-8CAE-FD488F60D357}" srcOrd="6" destOrd="0" presId="urn:microsoft.com/office/officeart/2005/8/layout/equation1"/>
    <dgm:cxn modelId="{0F2A9BC3-ABC6-421E-A34C-3A6A94D406E0}" type="presParOf" srcId="{7CB6EBA8-6CFB-472E-A653-CE19D4E6A1C2}" destId="{D90A76E8-1023-44AF-9E83-8C87480615C7}" srcOrd="7" destOrd="0" presId="urn:microsoft.com/office/officeart/2005/8/layout/equation1"/>
    <dgm:cxn modelId="{DDE0ACE6-8E92-4E3A-8B25-730504BC69B6}" type="presParOf" srcId="{7CB6EBA8-6CFB-472E-A653-CE19D4E6A1C2}" destId="{D8B18674-ECC4-4B7E-94FA-A3E8373CC78B}" srcOrd="8" destOrd="0" presId="urn:microsoft.com/office/officeart/2005/8/layout/equation1"/>
    <dgm:cxn modelId="{F96C9F81-A0F9-4C81-800E-0A690BFA286F}" type="presParOf" srcId="{7CB6EBA8-6CFB-472E-A653-CE19D4E6A1C2}" destId="{CA1E0FC9-8990-479D-BF58-C09D3FA42574}" srcOrd="9" destOrd="0" presId="urn:microsoft.com/office/officeart/2005/8/layout/equation1"/>
    <dgm:cxn modelId="{8A2D2A06-4226-48E4-AFE8-F0C0441470E6}" type="presParOf" srcId="{7CB6EBA8-6CFB-472E-A653-CE19D4E6A1C2}" destId="{4E432235-5596-4456-A31D-4BB57D4B5947}" srcOrd="10" destOrd="0" presId="urn:microsoft.com/office/officeart/2005/8/layout/equation1"/>
    <dgm:cxn modelId="{557AE8B3-F5E3-47B5-B14A-83C60D3D3CF3}" type="presParOf" srcId="{7CB6EBA8-6CFB-472E-A653-CE19D4E6A1C2}" destId="{8A10BFC9-7D0A-47FC-AC35-108B651C7433}" srcOrd="11" destOrd="0" presId="urn:microsoft.com/office/officeart/2005/8/layout/equation1"/>
    <dgm:cxn modelId="{4269E345-54B6-434D-831B-CF329E216B70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noFill/>
      </dgm:spPr>
      <dgm:t>
        <a:bodyPr/>
        <a:lstStyle/>
        <a:p>
          <a:endParaRPr lang="en-GB" dirty="0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 custLinFactNeighborX="-16261" custLinFactNeighborY="95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210EA551-2E7F-4300-80CD-9AF41279E20D}" type="presOf" srcId="{33772F12-38EA-471E-812E-5EB6A7BE11B9}" destId="{4E432235-5596-4456-A31D-4BB57D4B5947}" srcOrd="0" destOrd="0" presId="urn:microsoft.com/office/officeart/2005/8/layout/equation1"/>
    <dgm:cxn modelId="{BC4FBF6E-22C4-4089-9A7A-37960B0507D1}" type="presOf" srcId="{A4F88864-3553-495F-A4EA-C8592112C84B}" destId="{7CB6EBA8-6CFB-472E-A653-CE19D4E6A1C2}" srcOrd="0" destOrd="0" presId="urn:microsoft.com/office/officeart/2005/8/layout/equation1"/>
    <dgm:cxn modelId="{C684FFA0-B58E-4786-91E7-8EB97C514B9A}" type="presOf" srcId="{5B136531-3D74-4163-970B-0AB82E9901DF}" destId="{D8B18674-ECC4-4B7E-94FA-A3E8373CC78B}" srcOrd="0" destOrd="0" presId="urn:microsoft.com/office/officeart/2005/8/layout/equation1"/>
    <dgm:cxn modelId="{0DBE829D-E1D0-4CC9-B254-3FDA7B05CA41}" type="presOf" srcId="{2BC427F9-73C6-42FE-B412-7E8BC5E75005}" destId="{0A194C3A-9C74-4D1A-8CAE-FD488F60D357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5494E280-6760-492D-BC36-3B0984AD96B0}" type="presOf" srcId="{E6832B77-72CD-4CC7-A2C2-DAEAB5F7BA6C}" destId="{9D1BE164-C31C-421F-A3DB-67C66C0368F7}" srcOrd="0" destOrd="0" presId="urn:microsoft.com/office/officeart/2005/8/layout/equation1"/>
    <dgm:cxn modelId="{C005FA84-DD87-4900-ABD7-AEB28400B889}" type="presOf" srcId="{514E91DD-172D-43BA-AA1E-C6E7013C4C8C}" destId="{67BEF383-5D1E-43E7-9FF1-149B5755478B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532B7928-E6D3-4986-B37F-12F0999FAD38}" type="presOf" srcId="{101DCB17-D3A4-40AE-8DD4-7FCF76928852}" destId="{C8081146-9E58-407A-81B3-DE24B4B88B4E}" srcOrd="0" destOrd="0" presId="urn:microsoft.com/office/officeart/2005/8/layout/equation1"/>
    <dgm:cxn modelId="{836CDF3F-3931-4AE1-9FBC-AF56452A4F15}" type="presOf" srcId="{86FBE470-2902-4625-A5B9-9092B67720E9}" destId="{F3FA0B85-B474-4E31-B9D0-AD1665045166}" srcOrd="0" destOrd="0" presId="urn:microsoft.com/office/officeart/2005/8/layout/equation1"/>
    <dgm:cxn modelId="{688E19A9-70F6-46FC-ABA8-787D8918DF49}" type="presParOf" srcId="{7CB6EBA8-6CFB-472E-A653-CE19D4E6A1C2}" destId="{F3FA0B85-B474-4E31-B9D0-AD1665045166}" srcOrd="0" destOrd="0" presId="urn:microsoft.com/office/officeart/2005/8/layout/equation1"/>
    <dgm:cxn modelId="{28007C5C-2AD5-46F6-828F-DB1CB7CDB4DA}" type="presParOf" srcId="{7CB6EBA8-6CFB-472E-A653-CE19D4E6A1C2}" destId="{4260B730-2250-4962-B0E3-18DE6935310E}" srcOrd="1" destOrd="0" presId="urn:microsoft.com/office/officeart/2005/8/layout/equation1"/>
    <dgm:cxn modelId="{80778F60-C084-4ADD-B7CC-BF34AB4B2033}" type="presParOf" srcId="{7CB6EBA8-6CFB-472E-A653-CE19D4E6A1C2}" destId="{67BEF383-5D1E-43E7-9FF1-149B5755478B}" srcOrd="2" destOrd="0" presId="urn:microsoft.com/office/officeart/2005/8/layout/equation1"/>
    <dgm:cxn modelId="{98CBAE5B-A6D7-4FED-A707-C6FF1DD657C3}" type="presParOf" srcId="{7CB6EBA8-6CFB-472E-A653-CE19D4E6A1C2}" destId="{2C2C6FC0-3830-4DDC-9497-CFF9F2DDF004}" srcOrd="3" destOrd="0" presId="urn:microsoft.com/office/officeart/2005/8/layout/equation1"/>
    <dgm:cxn modelId="{FB32BAE0-1514-4CC1-BA10-C112F8E9226C}" type="presParOf" srcId="{7CB6EBA8-6CFB-472E-A653-CE19D4E6A1C2}" destId="{9D1BE164-C31C-421F-A3DB-67C66C0368F7}" srcOrd="4" destOrd="0" presId="urn:microsoft.com/office/officeart/2005/8/layout/equation1"/>
    <dgm:cxn modelId="{DE97E3A3-9215-4D7B-8534-E0043C9C173D}" type="presParOf" srcId="{7CB6EBA8-6CFB-472E-A653-CE19D4E6A1C2}" destId="{408FC8EF-3FCA-4690-A323-5E314458D529}" srcOrd="5" destOrd="0" presId="urn:microsoft.com/office/officeart/2005/8/layout/equation1"/>
    <dgm:cxn modelId="{0394420B-FE83-4962-838B-9CCFA889B263}" type="presParOf" srcId="{7CB6EBA8-6CFB-472E-A653-CE19D4E6A1C2}" destId="{0A194C3A-9C74-4D1A-8CAE-FD488F60D357}" srcOrd="6" destOrd="0" presId="urn:microsoft.com/office/officeart/2005/8/layout/equation1"/>
    <dgm:cxn modelId="{515B17A0-9E0A-4B25-B949-C458E16086CF}" type="presParOf" srcId="{7CB6EBA8-6CFB-472E-A653-CE19D4E6A1C2}" destId="{D90A76E8-1023-44AF-9E83-8C87480615C7}" srcOrd="7" destOrd="0" presId="urn:microsoft.com/office/officeart/2005/8/layout/equation1"/>
    <dgm:cxn modelId="{B8C57B6C-DE62-4843-9062-B4CB05EC8D10}" type="presParOf" srcId="{7CB6EBA8-6CFB-472E-A653-CE19D4E6A1C2}" destId="{D8B18674-ECC4-4B7E-94FA-A3E8373CC78B}" srcOrd="8" destOrd="0" presId="urn:microsoft.com/office/officeart/2005/8/layout/equation1"/>
    <dgm:cxn modelId="{A6E777DC-4663-49A9-B610-87E791C9356A}" type="presParOf" srcId="{7CB6EBA8-6CFB-472E-A653-CE19D4E6A1C2}" destId="{CA1E0FC9-8990-479D-BF58-C09D3FA42574}" srcOrd="9" destOrd="0" presId="urn:microsoft.com/office/officeart/2005/8/layout/equation1"/>
    <dgm:cxn modelId="{8BD6CABB-A540-4813-9684-D22957CB18DF}" type="presParOf" srcId="{7CB6EBA8-6CFB-472E-A653-CE19D4E6A1C2}" destId="{4E432235-5596-4456-A31D-4BB57D4B5947}" srcOrd="10" destOrd="0" presId="urn:microsoft.com/office/officeart/2005/8/layout/equation1"/>
    <dgm:cxn modelId="{43D9E894-6454-49C3-9B9D-6BEFCDD97EDB}" type="presParOf" srcId="{7CB6EBA8-6CFB-472E-A653-CE19D4E6A1C2}" destId="{8A10BFC9-7D0A-47FC-AC35-108B651C7433}" srcOrd="11" destOrd="0" presId="urn:microsoft.com/office/officeart/2005/8/layout/equation1"/>
    <dgm:cxn modelId="{6D0E491B-D99F-442F-82CF-4A30EECEA0DF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noFill/>
      </dgm:spPr>
      <dgm:t>
        <a:bodyPr/>
        <a:lstStyle/>
        <a:p>
          <a:endParaRPr lang="en-GB" dirty="0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E7E27876-F12F-491A-A992-E0B707909AAE}" type="presOf" srcId="{E6832B77-72CD-4CC7-A2C2-DAEAB5F7BA6C}" destId="{9D1BE164-C31C-421F-A3DB-67C66C0368F7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B9A4FB4F-5C96-47C3-93C9-4D15BF6275AD}" type="presOf" srcId="{33772F12-38EA-471E-812E-5EB6A7BE11B9}" destId="{4E432235-5596-4456-A31D-4BB57D4B5947}" srcOrd="0" destOrd="0" presId="urn:microsoft.com/office/officeart/2005/8/layout/equation1"/>
    <dgm:cxn modelId="{BE581B6B-D014-4F95-BC8C-EBE34D998F75}" type="presOf" srcId="{101DCB17-D3A4-40AE-8DD4-7FCF76928852}" destId="{C8081146-9E58-407A-81B3-DE24B4B88B4E}" srcOrd="0" destOrd="0" presId="urn:microsoft.com/office/officeart/2005/8/layout/equation1"/>
    <dgm:cxn modelId="{6CCF6B71-8AB0-4A1E-99A4-8AF5D6F0E49A}" type="presOf" srcId="{5B136531-3D74-4163-970B-0AB82E9901DF}" destId="{D8B18674-ECC4-4B7E-94FA-A3E8373CC78B}" srcOrd="0" destOrd="0" presId="urn:microsoft.com/office/officeart/2005/8/layout/equation1"/>
    <dgm:cxn modelId="{7EA10C1C-6626-4E3E-ABC8-EB9581D5EA0A}" type="presOf" srcId="{2BC427F9-73C6-42FE-B412-7E8BC5E75005}" destId="{0A194C3A-9C74-4D1A-8CAE-FD488F60D357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A3034380-8D19-41D5-96D0-EEE795D0D076}" type="presOf" srcId="{86FBE470-2902-4625-A5B9-9092B67720E9}" destId="{F3FA0B85-B474-4E31-B9D0-AD1665045166}" srcOrd="0" destOrd="0" presId="urn:microsoft.com/office/officeart/2005/8/layout/equation1"/>
    <dgm:cxn modelId="{D1E478DF-16C7-436B-B3B5-74FE5B371120}" type="presOf" srcId="{514E91DD-172D-43BA-AA1E-C6E7013C4C8C}" destId="{67BEF383-5D1E-43E7-9FF1-149B5755478B}" srcOrd="0" destOrd="0" presId="urn:microsoft.com/office/officeart/2005/8/layout/equation1"/>
    <dgm:cxn modelId="{27270983-7FC1-4C44-AAE6-E5B25A372169}" type="presOf" srcId="{A4F88864-3553-495F-A4EA-C8592112C84B}" destId="{7CB6EBA8-6CFB-472E-A653-CE19D4E6A1C2}" srcOrd="0" destOrd="0" presId="urn:microsoft.com/office/officeart/2005/8/layout/equation1"/>
    <dgm:cxn modelId="{1D0B169F-07DB-459D-92CD-D23E08795919}" type="presParOf" srcId="{7CB6EBA8-6CFB-472E-A653-CE19D4E6A1C2}" destId="{F3FA0B85-B474-4E31-B9D0-AD1665045166}" srcOrd="0" destOrd="0" presId="urn:microsoft.com/office/officeart/2005/8/layout/equation1"/>
    <dgm:cxn modelId="{6A52D8F6-0EAB-4734-8778-853388A9119B}" type="presParOf" srcId="{7CB6EBA8-6CFB-472E-A653-CE19D4E6A1C2}" destId="{4260B730-2250-4962-B0E3-18DE6935310E}" srcOrd="1" destOrd="0" presId="urn:microsoft.com/office/officeart/2005/8/layout/equation1"/>
    <dgm:cxn modelId="{A721DAB4-5EE0-4377-8720-38336EAE9A41}" type="presParOf" srcId="{7CB6EBA8-6CFB-472E-A653-CE19D4E6A1C2}" destId="{67BEF383-5D1E-43E7-9FF1-149B5755478B}" srcOrd="2" destOrd="0" presId="urn:microsoft.com/office/officeart/2005/8/layout/equation1"/>
    <dgm:cxn modelId="{B4F6F620-B900-4A95-A3C9-C889924FC605}" type="presParOf" srcId="{7CB6EBA8-6CFB-472E-A653-CE19D4E6A1C2}" destId="{2C2C6FC0-3830-4DDC-9497-CFF9F2DDF004}" srcOrd="3" destOrd="0" presId="urn:microsoft.com/office/officeart/2005/8/layout/equation1"/>
    <dgm:cxn modelId="{52D0297C-068A-49E9-8820-5384A7A34A03}" type="presParOf" srcId="{7CB6EBA8-6CFB-472E-A653-CE19D4E6A1C2}" destId="{9D1BE164-C31C-421F-A3DB-67C66C0368F7}" srcOrd="4" destOrd="0" presId="urn:microsoft.com/office/officeart/2005/8/layout/equation1"/>
    <dgm:cxn modelId="{964ADFF9-9265-4AD9-8AF0-6AA806F17741}" type="presParOf" srcId="{7CB6EBA8-6CFB-472E-A653-CE19D4E6A1C2}" destId="{408FC8EF-3FCA-4690-A323-5E314458D529}" srcOrd="5" destOrd="0" presId="urn:microsoft.com/office/officeart/2005/8/layout/equation1"/>
    <dgm:cxn modelId="{FB0FE4A2-9357-4E51-B68D-67CBBB110FFD}" type="presParOf" srcId="{7CB6EBA8-6CFB-472E-A653-CE19D4E6A1C2}" destId="{0A194C3A-9C74-4D1A-8CAE-FD488F60D357}" srcOrd="6" destOrd="0" presId="urn:microsoft.com/office/officeart/2005/8/layout/equation1"/>
    <dgm:cxn modelId="{00B74283-5A0A-42BF-8CB2-CD13FD0444FB}" type="presParOf" srcId="{7CB6EBA8-6CFB-472E-A653-CE19D4E6A1C2}" destId="{D90A76E8-1023-44AF-9E83-8C87480615C7}" srcOrd="7" destOrd="0" presId="urn:microsoft.com/office/officeart/2005/8/layout/equation1"/>
    <dgm:cxn modelId="{E0263303-AC9C-470E-8AD1-233F7AADD81E}" type="presParOf" srcId="{7CB6EBA8-6CFB-472E-A653-CE19D4E6A1C2}" destId="{D8B18674-ECC4-4B7E-94FA-A3E8373CC78B}" srcOrd="8" destOrd="0" presId="urn:microsoft.com/office/officeart/2005/8/layout/equation1"/>
    <dgm:cxn modelId="{FE5703F6-6942-4399-85E5-3CD2345C38C2}" type="presParOf" srcId="{7CB6EBA8-6CFB-472E-A653-CE19D4E6A1C2}" destId="{CA1E0FC9-8990-479D-BF58-C09D3FA42574}" srcOrd="9" destOrd="0" presId="urn:microsoft.com/office/officeart/2005/8/layout/equation1"/>
    <dgm:cxn modelId="{531408D2-27DD-4D70-BE94-32DE7BCBB37C}" type="presParOf" srcId="{7CB6EBA8-6CFB-472E-A653-CE19D4E6A1C2}" destId="{4E432235-5596-4456-A31D-4BB57D4B5947}" srcOrd="10" destOrd="0" presId="urn:microsoft.com/office/officeart/2005/8/layout/equation1"/>
    <dgm:cxn modelId="{D9F1EA0D-7F7F-4092-8789-6A996ACE9073}" type="presParOf" srcId="{7CB6EBA8-6CFB-472E-A653-CE19D4E6A1C2}" destId="{8A10BFC9-7D0A-47FC-AC35-108B651C7433}" srcOrd="11" destOrd="0" presId="urn:microsoft.com/office/officeart/2005/8/layout/equation1"/>
    <dgm:cxn modelId="{47D4FD68-A621-4807-BF97-B18E152DF59A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noFill/>
      </dgm:spPr>
      <dgm:t>
        <a:bodyPr/>
        <a:lstStyle/>
        <a:p>
          <a:endParaRPr lang="en-GB" dirty="0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C2DF3B-C081-4C35-9B3D-789F2D669BBF}" type="presOf" srcId="{2BC427F9-73C6-42FE-B412-7E8BC5E75005}" destId="{0A194C3A-9C74-4D1A-8CAE-FD488F60D357}" srcOrd="0" destOrd="0" presId="urn:microsoft.com/office/officeart/2005/8/layout/equation1"/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8942EC58-5152-4B03-907B-D46806EE5704}" type="presOf" srcId="{A4F88864-3553-495F-A4EA-C8592112C84B}" destId="{7CB6EBA8-6CFB-472E-A653-CE19D4E6A1C2}" srcOrd="0" destOrd="0" presId="urn:microsoft.com/office/officeart/2005/8/layout/equation1"/>
    <dgm:cxn modelId="{C0514745-64C1-41BA-98D2-E2CDD3711FBD}" type="presOf" srcId="{86FBE470-2902-4625-A5B9-9092B67720E9}" destId="{F3FA0B85-B474-4E31-B9D0-AD1665045166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BE28A4F4-5CF3-4736-8888-EDDF8AF6906C}" type="presOf" srcId="{33772F12-38EA-471E-812E-5EB6A7BE11B9}" destId="{4E432235-5596-4456-A31D-4BB57D4B5947}" srcOrd="0" destOrd="0" presId="urn:microsoft.com/office/officeart/2005/8/layout/equation1"/>
    <dgm:cxn modelId="{E4D61C54-04A7-498D-A871-5AA58297BDC8}" type="presOf" srcId="{101DCB17-D3A4-40AE-8DD4-7FCF76928852}" destId="{C8081146-9E58-407A-81B3-DE24B4B88B4E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6C9C0113-99F5-42B9-9704-8EE998CE0326}" type="presOf" srcId="{5B136531-3D74-4163-970B-0AB82E9901DF}" destId="{D8B18674-ECC4-4B7E-94FA-A3E8373CC78B}" srcOrd="0" destOrd="0" presId="urn:microsoft.com/office/officeart/2005/8/layout/equation1"/>
    <dgm:cxn modelId="{256C067B-3EF9-40A4-8A22-C1DBA8B0B4DE}" type="presOf" srcId="{514E91DD-172D-43BA-AA1E-C6E7013C4C8C}" destId="{67BEF383-5D1E-43E7-9FF1-149B5755478B}" srcOrd="0" destOrd="0" presId="urn:microsoft.com/office/officeart/2005/8/layout/equation1"/>
    <dgm:cxn modelId="{8C86489B-6FFA-46AA-AC23-63B85757917E}" type="presOf" srcId="{E6832B77-72CD-4CC7-A2C2-DAEAB5F7BA6C}" destId="{9D1BE164-C31C-421F-A3DB-67C66C0368F7}" srcOrd="0" destOrd="0" presId="urn:microsoft.com/office/officeart/2005/8/layout/equation1"/>
    <dgm:cxn modelId="{4052EC86-3D70-4334-B2ED-AD09680252F9}" type="presParOf" srcId="{7CB6EBA8-6CFB-472E-A653-CE19D4E6A1C2}" destId="{F3FA0B85-B474-4E31-B9D0-AD1665045166}" srcOrd="0" destOrd="0" presId="urn:microsoft.com/office/officeart/2005/8/layout/equation1"/>
    <dgm:cxn modelId="{45580985-6C38-4FD9-AD15-2BFBAF184A2C}" type="presParOf" srcId="{7CB6EBA8-6CFB-472E-A653-CE19D4E6A1C2}" destId="{4260B730-2250-4962-B0E3-18DE6935310E}" srcOrd="1" destOrd="0" presId="urn:microsoft.com/office/officeart/2005/8/layout/equation1"/>
    <dgm:cxn modelId="{230E75AA-3DDF-450D-98E5-11E113DDC724}" type="presParOf" srcId="{7CB6EBA8-6CFB-472E-A653-CE19D4E6A1C2}" destId="{67BEF383-5D1E-43E7-9FF1-149B5755478B}" srcOrd="2" destOrd="0" presId="urn:microsoft.com/office/officeart/2005/8/layout/equation1"/>
    <dgm:cxn modelId="{7B32949F-3DD0-4277-97D7-FB9500E4C9A0}" type="presParOf" srcId="{7CB6EBA8-6CFB-472E-A653-CE19D4E6A1C2}" destId="{2C2C6FC0-3830-4DDC-9497-CFF9F2DDF004}" srcOrd="3" destOrd="0" presId="urn:microsoft.com/office/officeart/2005/8/layout/equation1"/>
    <dgm:cxn modelId="{DFEDEE0F-D865-4635-9777-04362BD9166D}" type="presParOf" srcId="{7CB6EBA8-6CFB-472E-A653-CE19D4E6A1C2}" destId="{9D1BE164-C31C-421F-A3DB-67C66C0368F7}" srcOrd="4" destOrd="0" presId="urn:microsoft.com/office/officeart/2005/8/layout/equation1"/>
    <dgm:cxn modelId="{05371052-1A7E-4C62-9771-E11017968AFC}" type="presParOf" srcId="{7CB6EBA8-6CFB-472E-A653-CE19D4E6A1C2}" destId="{408FC8EF-3FCA-4690-A323-5E314458D529}" srcOrd="5" destOrd="0" presId="urn:microsoft.com/office/officeart/2005/8/layout/equation1"/>
    <dgm:cxn modelId="{A6299B99-8C1F-4A2B-94B4-E3142939F11E}" type="presParOf" srcId="{7CB6EBA8-6CFB-472E-A653-CE19D4E6A1C2}" destId="{0A194C3A-9C74-4D1A-8CAE-FD488F60D357}" srcOrd="6" destOrd="0" presId="urn:microsoft.com/office/officeart/2005/8/layout/equation1"/>
    <dgm:cxn modelId="{8EF7734D-F088-42A5-8059-6A789BA702A9}" type="presParOf" srcId="{7CB6EBA8-6CFB-472E-A653-CE19D4E6A1C2}" destId="{D90A76E8-1023-44AF-9E83-8C87480615C7}" srcOrd="7" destOrd="0" presId="urn:microsoft.com/office/officeart/2005/8/layout/equation1"/>
    <dgm:cxn modelId="{25E27294-329F-479C-B2DC-57CCF99D49C2}" type="presParOf" srcId="{7CB6EBA8-6CFB-472E-A653-CE19D4E6A1C2}" destId="{D8B18674-ECC4-4B7E-94FA-A3E8373CC78B}" srcOrd="8" destOrd="0" presId="urn:microsoft.com/office/officeart/2005/8/layout/equation1"/>
    <dgm:cxn modelId="{6C49D983-EF7C-40A3-8861-E820F4CD401B}" type="presParOf" srcId="{7CB6EBA8-6CFB-472E-A653-CE19D4E6A1C2}" destId="{CA1E0FC9-8990-479D-BF58-C09D3FA42574}" srcOrd="9" destOrd="0" presId="urn:microsoft.com/office/officeart/2005/8/layout/equation1"/>
    <dgm:cxn modelId="{41E40810-4E49-4907-AA02-1A5ABBFBDCC4}" type="presParOf" srcId="{7CB6EBA8-6CFB-472E-A653-CE19D4E6A1C2}" destId="{4E432235-5596-4456-A31D-4BB57D4B5947}" srcOrd="10" destOrd="0" presId="urn:microsoft.com/office/officeart/2005/8/layout/equation1"/>
    <dgm:cxn modelId="{337C3C28-B6DA-49D1-AEB8-B3AEB7DA83DC}" type="presParOf" srcId="{7CB6EBA8-6CFB-472E-A653-CE19D4E6A1C2}" destId="{8A10BFC9-7D0A-47FC-AC35-108B651C7433}" srcOrd="11" destOrd="0" presId="urn:microsoft.com/office/officeart/2005/8/layout/equation1"/>
    <dgm:cxn modelId="{7F96E4CB-437A-454D-9676-ED2F85EFC360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F88864-3553-495F-A4EA-C8592112C84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86FBE470-2902-4625-A5B9-9092B67720E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F082461-770E-4690-BF93-ACA2E900B553}" type="parTrans" cxnId="{C162BD83-8959-4E74-9ACC-3B852DB0ED64}">
      <dgm:prSet/>
      <dgm:spPr/>
      <dgm:t>
        <a:bodyPr/>
        <a:lstStyle/>
        <a:p>
          <a:endParaRPr lang="en-GB"/>
        </a:p>
      </dgm:t>
    </dgm:pt>
    <dgm:pt modelId="{514E91DD-172D-43BA-AA1E-C6E7013C4C8C}" type="sibTrans" cxnId="{C162BD83-8959-4E74-9ACC-3B852DB0ED64}">
      <dgm:prSet/>
      <dgm:spPr/>
      <dgm:t>
        <a:bodyPr/>
        <a:lstStyle/>
        <a:p>
          <a:endParaRPr lang="en-GB"/>
        </a:p>
      </dgm:t>
    </dgm:pt>
    <dgm:pt modelId="{E6832B77-72CD-4CC7-A2C2-DAEAB5F7BA6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793CBDE2-E273-47A8-A3D9-5AB8C9FDCE36}" type="parTrans" cxnId="{1C3F0FFC-A73F-4990-9CC4-B18D4327AA08}">
      <dgm:prSet/>
      <dgm:spPr/>
      <dgm:t>
        <a:bodyPr/>
        <a:lstStyle/>
        <a:p>
          <a:endParaRPr lang="en-GB"/>
        </a:p>
      </dgm:t>
    </dgm:pt>
    <dgm:pt modelId="{2BC427F9-73C6-42FE-B412-7E8BC5E75005}" type="sibTrans" cxnId="{1C3F0FFC-A73F-4990-9CC4-B18D4327AA08}">
      <dgm:prSet/>
      <dgm:spPr/>
      <dgm:t>
        <a:bodyPr/>
        <a:lstStyle/>
        <a:p>
          <a:endParaRPr lang="en-GB"/>
        </a:p>
      </dgm:t>
    </dgm:pt>
    <dgm:pt modelId="{5B136531-3D74-4163-970B-0AB82E9901D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5B44F18-A001-4725-8FEE-72BD7A630383}" type="parTrans" cxnId="{B9EB6F48-DD75-4AC7-92B6-03CA23D0BCC1}">
      <dgm:prSet/>
      <dgm:spPr/>
      <dgm:t>
        <a:bodyPr/>
        <a:lstStyle/>
        <a:p>
          <a:endParaRPr lang="en-GB"/>
        </a:p>
      </dgm:t>
    </dgm:pt>
    <dgm:pt modelId="{33772F12-38EA-471E-812E-5EB6A7BE11B9}" type="sibTrans" cxnId="{B9EB6F48-DD75-4AC7-92B6-03CA23D0BCC1}">
      <dgm:prSet/>
      <dgm:spPr/>
      <dgm:t>
        <a:bodyPr/>
        <a:lstStyle/>
        <a:p>
          <a:endParaRPr lang="en-GB"/>
        </a:p>
      </dgm:t>
    </dgm:pt>
    <dgm:pt modelId="{101DCB17-D3A4-40AE-8DD4-7FCF76928852}">
      <dgm:prSet phldrT="[Text]"/>
      <dgm:spPr>
        <a:noFill/>
      </dgm:spPr>
      <dgm:t>
        <a:bodyPr/>
        <a:lstStyle/>
        <a:p>
          <a:endParaRPr lang="en-GB" dirty="0"/>
        </a:p>
      </dgm:t>
    </dgm:pt>
    <dgm:pt modelId="{7CFABAFB-1A6A-49DA-8034-69DF4CD357FD}" type="parTrans" cxnId="{4F1CF6EE-576C-4AB0-9858-3C962DEA79F1}">
      <dgm:prSet/>
      <dgm:spPr/>
      <dgm:t>
        <a:bodyPr/>
        <a:lstStyle/>
        <a:p>
          <a:endParaRPr lang="en-GB"/>
        </a:p>
      </dgm:t>
    </dgm:pt>
    <dgm:pt modelId="{F5BEF3F1-E592-464E-9FD9-8F3EA1327661}" type="sibTrans" cxnId="{4F1CF6EE-576C-4AB0-9858-3C962DEA79F1}">
      <dgm:prSet/>
      <dgm:spPr/>
      <dgm:t>
        <a:bodyPr/>
        <a:lstStyle/>
        <a:p>
          <a:endParaRPr lang="en-GB"/>
        </a:p>
      </dgm:t>
    </dgm:pt>
    <dgm:pt modelId="{7CB6EBA8-6CFB-472E-A653-CE19D4E6A1C2}" type="pres">
      <dgm:prSet presAssocID="{A4F88864-3553-495F-A4EA-C8592112C84B}" presName="linearFlow" presStyleCnt="0">
        <dgm:presLayoutVars>
          <dgm:dir/>
          <dgm:resizeHandles val="exact"/>
        </dgm:presLayoutVars>
      </dgm:prSet>
      <dgm:spPr/>
    </dgm:pt>
    <dgm:pt modelId="{F3FA0B85-B474-4E31-B9D0-AD1665045166}" type="pres">
      <dgm:prSet presAssocID="{86FBE470-2902-4625-A5B9-9092B67720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0B730-2250-4962-B0E3-18DE6935310E}" type="pres">
      <dgm:prSet presAssocID="{514E91DD-172D-43BA-AA1E-C6E7013C4C8C}" presName="spacerL" presStyleCnt="0"/>
      <dgm:spPr/>
    </dgm:pt>
    <dgm:pt modelId="{67BEF383-5D1E-43E7-9FF1-149B5755478B}" type="pres">
      <dgm:prSet presAssocID="{514E91DD-172D-43BA-AA1E-C6E7013C4C8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C2C6FC0-3830-4DDC-9497-CFF9F2DDF004}" type="pres">
      <dgm:prSet presAssocID="{514E91DD-172D-43BA-AA1E-C6E7013C4C8C}" presName="spacerR" presStyleCnt="0"/>
      <dgm:spPr/>
    </dgm:pt>
    <dgm:pt modelId="{9D1BE164-C31C-421F-A3DB-67C66C0368F7}" type="pres">
      <dgm:prSet presAssocID="{E6832B77-72CD-4CC7-A2C2-DAEAB5F7BA6C}" presName="node" presStyleLbl="node1" presStyleIdx="1" presStyleCnt="4" custLinFactNeighborX="-89201" custLinFactNeighborY="-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C8EF-3FCA-4690-A323-5E314458D529}" type="pres">
      <dgm:prSet presAssocID="{2BC427F9-73C6-42FE-B412-7E8BC5E75005}" presName="spacerL" presStyleCnt="0"/>
      <dgm:spPr/>
    </dgm:pt>
    <dgm:pt modelId="{0A194C3A-9C74-4D1A-8CAE-FD488F60D357}" type="pres">
      <dgm:prSet presAssocID="{2BC427F9-73C6-42FE-B412-7E8BC5E7500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90A76E8-1023-44AF-9E83-8C87480615C7}" type="pres">
      <dgm:prSet presAssocID="{2BC427F9-73C6-42FE-B412-7E8BC5E75005}" presName="spacerR" presStyleCnt="0"/>
      <dgm:spPr/>
    </dgm:pt>
    <dgm:pt modelId="{D8B18674-ECC4-4B7E-94FA-A3E8373CC78B}" type="pres">
      <dgm:prSet presAssocID="{5B136531-3D74-4163-970B-0AB82E990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0FC9-8990-479D-BF58-C09D3FA42574}" type="pres">
      <dgm:prSet presAssocID="{33772F12-38EA-471E-812E-5EB6A7BE11B9}" presName="spacerL" presStyleCnt="0"/>
      <dgm:spPr/>
    </dgm:pt>
    <dgm:pt modelId="{4E432235-5596-4456-A31D-4BB57D4B5947}" type="pres">
      <dgm:prSet presAssocID="{33772F12-38EA-471E-812E-5EB6A7BE11B9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A10BFC9-7D0A-47FC-AC35-108B651C7433}" type="pres">
      <dgm:prSet presAssocID="{33772F12-38EA-471E-812E-5EB6A7BE11B9}" presName="spacerR" presStyleCnt="0"/>
      <dgm:spPr/>
    </dgm:pt>
    <dgm:pt modelId="{C8081146-9E58-407A-81B3-DE24B4B88B4E}" type="pres">
      <dgm:prSet presAssocID="{101DCB17-D3A4-40AE-8DD4-7FCF76928852}" presName="node" presStyleLbl="node1" presStyleIdx="3" presStyleCnt="4" custLinFactNeighborX="-99131" custLinFactNeighborY="37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CF6EE-576C-4AB0-9858-3C962DEA79F1}" srcId="{A4F88864-3553-495F-A4EA-C8592112C84B}" destId="{101DCB17-D3A4-40AE-8DD4-7FCF76928852}" srcOrd="3" destOrd="0" parTransId="{7CFABAFB-1A6A-49DA-8034-69DF4CD357FD}" sibTransId="{F5BEF3F1-E592-464E-9FD9-8F3EA1327661}"/>
    <dgm:cxn modelId="{C162BD83-8959-4E74-9ACC-3B852DB0ED64}" srcId="{A4F88864-3553-495F-A4EA-C8592112C84B}" destId="{86FBE470-2902-4625-A5B9-9092B67720E9}" srcOrd="0" destOrd="0" parTransId="{EF082461-770E-4690-BF93-ACA2E900B553}" sibTransId="{514E91DD-172D-43BA-AA1E-C6E7013C4C8C}"/>
    <dgm:cxn modelId="{8073F855-C3A7-4090-B0E4-BF44A257A101}" type="presOf" srcId="{E6832B77-72CD-4CC7-A2C2-DAEAB5F7BA6C}" destId="{9D1BE164-C31C-421F-A3DB-67C66C0368F7}" srcOrd="0" destOrd="0" presId="urn:microsoft.com/office/officeart/2005/8/layout/equation1"/>
    <dgm:cxn modelId="{433F9E96-7582-46E9-91E0-65F1251A1738}" type="presOf" srcId="{101DCB17-D3A4-40AE-8DD4-7FCF76928852}" destId="{C8081146-9E58-407A-81B3-DE24B4B88B4E}" srcOrd="0" destOrd="0" presId="urn:microsoft.com/office/officeart/2005/8/layout/equation1"/>
    <dgm:cxn modelId="{1C3F0FFC-A73F-4990-9CC4-B18D4327AA08}" srcId="{A4F88864-3553-495F-A4EA-C8592112C84B}" destId="{E6832B77-72CD-4CC7-A2C2-DAEAB5F7BA6C}" srcOrd="1" destOrd="0" parTransId="{793CBDE2-E273-47A8-A3D9-5AB8C9FDCE36}" sibTransId="{2BC427F9-73C6-42FE-B412-7E8BC5E75005}"/>
    <dgm:cxn modelId="{0AB69E5B-7799-4715-89A6-CB7CFC70E0D6}" type="presOf" srcId="{33772F12-38EA-471E-812E-5EB6A7BE11B9}" destId="{4E432235-5596-4456-A31D-4BB57D4B5947}" srcOrd="0" destOrd="0" presId="urn:microsoft.com/office/officeart/2005/8/layout/equation1"/>
    <dgm:cxn modelId="{D409E78C-0B72-499D-A391-A9E0ED1247FF}" type="presOf" srcId="{2BC427F9-73C6-42FE-B412-7E8BC5E75005}" destId="{0A194C3A-9C74-4D1A-8CAE-FD488F60D357}" srcOrd="0" destOrd="0" presId="urn:microsoft.com/office/officeart/2005/8/layout/equation1"/>
    <dgm:cxn modelId="{C0210B9F-8D8F-4DCC-8971-5D7161834F34}" type="presOf" srcId="{86FBE470-2902-4625-A5B9-9092B67720E9}" destId="{F3FA0B85-B474-4E31-B9D0-AD1665045166}" srcOrd="0" destOrd="0" presId="urn:microsoft.com/office/officeart/2005/8/layout/equation1"/>
    <dgm:cxn modelId="{B9EB6F48-DD75-4AC7-92B6-03CA23D0BCC1}" srcId="{A4F88864-3553-495F-A4EA-C8592112C84B}" destId="{5B136531-3D74-4163-970B-0AB82E9901DF}" srcOrd="2" destOrd="0" parTransId="{55B44F18-A001-4725-8FEE-72BD7A630383}" sibTransId="{33772F12-38EA-471E-812E-5EB6A7BE11B9}"/>
    <dgm:cxn modelId="{52387495-9881-46AC-82F0-43B978276578}" type="presOf" srcId="{A4F88864-3553-495F-A4EA-C8592112C84B}" destId="{7CB6EBA8-6CFB-472E-A653-CE19D4E6A1C2}" srcOrd="0" destOrd="0" presId="urn:microsoft.com/office/officeart/2005/8/layout/equation1"/>
    <dgm:cxn modelId="{60D122A0-369E-46E4-942E-9028912EBB6D}" type="presOf" srcId="{5B136531-3D74-4163-970B-0AB82E9901DF}" destId="{D8B18674-ECC4-4B7E-94FA-A3E8373CC78B}" srcOrd="0" destOrd="0" presId="urn:microsoft.com/office/officeart/2005/8/layout/equation1"/>
    <dgm:cxn modelId="{CE07D04B-7464-4D59-8D2F-FF24032C436E}" type="presOf" srcId="{514E91DD-172D-43BA-AA1E-C6E7013C4C8C}" destId="{67BEF383-5D1E-43E7-9FF1-149B5755478B}" srcOrd="0" destOrd="0" presId="urn:microsoft.com/office/officeart/2005/8/layout/equation1"/>
    <dgm:cxn modelId="{CA5EE126-7CAA-45F5-856A-92FF70D41077}" type="presParOf" srcId="{7CB6EBA8-6CFB-472E-A653-CE19D4E6A1C2}" destId="{F3FA0B85-B474-4E31-B9D0-AD1665045166}" srcOrd="0" destOrd="0" presId="urn:microsoft.com/office/officeart/2005/8/layout/equation1"/>
    <dgm:cxn modelId="{A1A43461-ED39-4766-A592-5FCE3C37EFFB}" type="presParOf" srcId="{7CB6EBA8-6CFB-472E-A653-CE19D4E6A1C2}" destId="{4260B730-2250-4962-B0E3-18DE6935310E}" srcOrd="1" destOrd="0" presId="urn:microsoft.com/office/officeart/2005/8/layout/equation1"/>
    <dgm:cxn modelId="{747410B7-3D9B-4429-AAAF-B1D1809C9EAC}" type="presParOf" srcId="{7CB6EBA8-6CFB-472E-A653-CE19D4E6A1C2}" destId="{67BEF383-5D1E-43E7-9FF1-149B5755478B}" srcOrd="2" destOrd="0" presId="urn:microsoft.com/office/officeart/2005/8/layout/equation1"/>
    <dgm:cxn modelId="{8C996373-A2F4-4122-8122-3CE237782314}" type="presParOf" srcId="{7CB6EBA8-6CFB-472E-A653-CE19D4E6A1C2}" destId="{2C2C6FC0-3830-4DDC-9497-CFF9F2DDF004}" srcOrd="3" destOrd="0" presId="urn:microsoft.com/office/officeart/2005/8/layout/equation1"/>
    <dgm:cxn modelId="{14889F26-9944-4B31-9DD3-BE18E31E2B54}" type="presParOf" srcId="{7CB6EBA8-6CFB-472E-A653-CE19D4E6A1C2}" destId="{9D1BE164-C31C-421F-A3DB-67C66C0368F7}" srcOrd="4" destOrd="0" presId="urn:microsoft.com/office/officeart/2005/8/layout/equation1"/>
    <dgm:cxn modelId="{77C7BEBF-33D5-44AF-B118-34928A4838A7}" type="presParOf" srcId="{7CB6EBA8-6CFB-472E-A653-CE19D4E6A1C2}" destId="{408FC8EF-3FCA-4690-A323-5E314458D529}" srcOrd="5" destOrd="0" presId="urn:microsoft.com/office/officeart/2005/8/layout/equation1"/>
    <dgm:cxn modelId="{CBBD622C-37D7-4141-A9C1-2726D666D5A9}" type="presParOf" srcId="{7CB6EBA8-6CFB-472E-A653-CE19D4E6A1C2}" destId="{0A194C3A-9C74-4D1A-8CAE-FD488F60D357}" srcOrd="6" destOrd="0" presId="urn:microsoft.com/office/officeart/2005/8/layout/equation1"/>
    <dgm:cxn modelId="{7BCEE843-9417-4E54-89E6-3326B7E3C415}" type="presParOf" srcId="{7CB6EBA8-6CFB-472E-A653-CE19D4E6A1C2}" destId="{D90A76E8-1023-44AF-9E83-8C87480615C7}" srcOrd="7" destOrd="0" presId="urn:microsoft.com/office/officeart/2005/8/layout/equation1"/>
    <dgm:cxn modelId="{99E78EAC-6490-4830-9465-8E241BBEC458}" type="presParOf" srcId="{7CB6EBA8-6CFB-472E-A653-CE19D4E6A1C2}" destId="{D8B18674-ECC4-4B7E-94FA-A3E8373CC78B}" srcOrd="8" destOrd="0" presId="urn:microsoft.com/office/officeart/2005/8/layout/equation1"/>
    <dgm:cxn modelId="{09B1308B-E8E0-404E-9F3E-1CE725766D3B}" type="presParOf" srcId="{7CB6EBA8-6CFB-472E-A653-CE19D4E6A1C2}" destId="{CA1E0FC9-8990-479D-BF58-C09D3FA42574}" srcOrd="9" destOrd="0" presId="urn:microsoft.com/office/officeart/2005/8/layout/equation1"/>
    <dgm:cxn modelId="{AB35C46F-3DFB-409B-991C-ECDCC22DFA61}" type="presParOf" srcId="{7CB6EBA8-6CFB-472E-A653-CE19D4E6A1C2}" destId="{4E432235-5596-4456-A31D-4BB57D4B5947}" srcOrd="10" destOrd="0" presId="urn:microsoft.com/office/officeart/2005/8/layout/equation1"/>
    <dgm:cxn modelId="{E10A6E8C-7B0B-4C21-86D4-84D56DBC16A1}" type="presParOf" srcId="{7CB6EBA8-6CFB-472E-A653-CE19D4E6A1C2}" destId="{8A10BFC9-7D0A-47FC-AC35-108B651C7433}" srcOrd="11" destOrd="0" presId="urn:microsoft.com/office/officeart/2005/8/layout/equation1"/>
    <dgm:cxn modelId="{C0A8F530-F850-4315-857E-ED7171566D6C}" type="presParOf" srcId="{7CB6EBA8-6CFB-472E-A653-CE19D4E6A1C2}" destId="{C8081146-9E58-407A-81B3-DE24B4B88B4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21160" y="513727"/>
          <a:ext cx="1062610" cy="10626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21160" y="513727"/>
        <a:ext cx="1062610" cy="1062610"/>
      </dsp:txXfrm>
    </dsp:sp>
    <dsp:sp modelId="{67BEF383-5D1E-43E7-9FF1-149B5755478B}">
      <dsp:nvSpPr>
        <dsp:cNvPr id="0" name=""/>
        <dsp:cNvSpPr/>
      </dsp:nvSpPr>
      <dsp:spPr>
        <a:xfrm>
          <a:off x="1152718" y="771963"/>
          <a:ext cx="616313" cy="61631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152718" y="771963"/>
        <a:ext cx="616313" cy="616313"/>
      </dsp:txXfrm>
    </dsp:sp>
    <dsp:sp modelId="{9D1BE164-C31C-421F-A3DB-67C66C0368F7}">
      <dsp:nvSpPr>
        <dsp:cNvPr id="0" name=""/>
        <dsp:cNvSpPr/>
      </dsp:nvSpPr>
      <dsp:spPr>
        <a:xfrm>
          <a:off x="1778350" y="545616"/>
          <a:ext cx="1062610" cy="10626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1778350" y="545616"/>
        <a:ext cx="1062610" cy="1062610"/>
      </dsp:txXfrm>
    </dsp:sp>
    <dsp:sp modelId="{0A194C3A-9C74-4D1A-8CAE-FD488F60D357}">
      <dsp:nvSpPr>
        <dsp:cNvPr id="0" name=""/>
        <dsp:cNvSpPr/>
      </dsp:nvSpPr>
      <dsp:spPr>
        <a:xfrm>
          <a:off x="3004211" y="771963"/>
          <a:ext cx="616313" cy="61631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004211" y="771963"/>
        <a:ext cx="616313" cy="616313"/>
      </dsp:txXfrm>
    </dsp:sp>
    <dsp:sp modelId="{D8B18674-ECC4-4B7E-94FA-A3E8373CC78B}">
      <dsp:nvSpPr>
        <dsp:cNvPr id="0" name=""/>
        <dsp:cNvSpPr/>
      </dsp:nvSpPr>
      <dsp:spPr>
        <a:xfrm>
          <a:off x="3706808" y="548814"/>
          <a:ext cx="1062610" cy="10626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3706808" y="548814"/>
        <a:ext cx="1062610" cy="1062610"/>
      </dsp:txXfrm>
    </dsp:sp>
    <dsp:sp modelId="{4E432235-5596-4456-A31D-4BB57D4B5947}">
      <dsp:nvSpPr>
        <dsp:cNvPr id="0" name=""/>
        <dsp:cNvSpPr/>
      </dsp:nvSpPr>
      <dsp:spPr>
        <a:xfrm>
          <a:off x="4855703" y="771963"/>
          <a:ext cx="616313" cy="61631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4855703" y="771963"/>
        <a:ext cx="616313" cy="616313"/>
      </dsp:txXfrm>
    </dsp:sp>
    <dsp:sp modelId="{C8081146-9E58-407A-81B3-DE24B4B88B4E}">
      <dsp:nvSpPr>
        <dsp:cNvPr id="0" name=""/>
        <dsp:cNvSpPr/>
      </dsp:nvSpPr>
      <dsp:spPr>
        <a:xfrm>
          <a:off x="5512327" y="510571"/>
          <a:ext cx="1062610" cy="1062610"/>
        </a:xfrm>
        <a:prstGeom prst="ellipse">
          <a:avLst/>
        </a:prstGeom>
        <a:blipFill dpi="0" rotWithShape="0">
          <a:blip xmlns:r="http://schemas.openxmlformats.org/officeDocument/2006/relationships" r:embed="rId4">
            <a:alphaModFix amt="0"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700" kern="1200" dirty="0"/>
        </a:p>
      </dsp:txBody>
      <dsp:txXfrm>
        <a:off x="5512327" y="510571"/>
        <a:ext cx="1062610" cy="1062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21160" y="513727"/>
          <a:ext cx="1062610" cy="10626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21160" y="513727"/>
        <a:ext cx="1062610" cy="1062610"/>
      </dsp:txXfrm>
    </dsp:sp>
    <dsp:sp modelId="{67BEF383-5D1E-43E7-9FF1-149B5755478B}">
      <dsp:nvSpPr>
        <dsp:cNvPr id="0" name=""/>
        <dsp:cNvSpPr/>
      </dsp:nvSpPr>
      <dsp:spPr>
        <a:xfrm>
          <a:off x="1152718" y="771963"/>
          <a:ext cx="616313" cy="61631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152718" y="771963"/>
        <a:ext cx="616313" cy="616313"/>
      </dsp:txXfrm>
    </dsp:sp>
    <dsp:sp modelId="{9D1BE164-C31C-421F-A3DB-67C66C0368F7}">
      <dsp:nvSpPr>
        <dsp:cNvPr id="0" name=""/>
        <dsp:cNvSpPr/>
      </dsp:nvSpPr>
      <dsp:spPr>
        <a:xfrm>
          <a:off x="1778350" y="545616"/>
          <a:ext cx="1062610" cy="10626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1778350" y="545616"/>
        <a:ext cx="1062610" cy="1062610"/>
      </dsp:txXfrm>
    </dsp:sp>
    <dsp:sp modelId="{0A194C3A-9C74-4D1A-8CAE-FD488F60D357}">
      <dsp:nvSpPr>
        <dsp:cNvPr id="0" name=""/>
        <dsp:cNvSpPr/>
      </dsp:nvSpPr>
      <dsp:spPr>
        <a:xfrm>
          <a:off x="3004211" y="771963"/>
          <a:ext cx="616313" cy="61631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004211" y="771963"/>
        <a:ext cx="616313" cy="616313"/>
      </dsp:txXfrm>
    </dsp:sp>
    <dsp:sp modelId="{D8B18674-ECC4-4B7E-94FA-A3E8373CC78B}">
      <dsp:nvSpPr>
        <dsp:cNvPr id="0" name=""/>
        <dsp:cNvSpPr/>
      </dsp:nvSpPr>
      <dsp:spPr>
        <a:xfrm>
          <a:off x="3706808" y="548814"/>
          <a:ext cx="1062610" cy="10626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3706808" y="548814"/>
        <a:ext cx="1062610" cy="1062610"/>
      </dsp:txXfrm>
    </dsp:sp>
    <dsp:sp modelId="{4E432235-5596-4456-A31D-4BB57D4B5947}">
      <dsp:nvSpPr>
        <dsp:cNvPr id="0" name=""/>
        <dsp:cNvSpPr/>
      </dsp:nvSpPr>
      <dsp:spPr>
        <a:xfrm>
          <a:off x="4855703" y="771963"/>
          <a:ext cx="616313" cy="61631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4855703" y="771963"/>
        <a:ext cx="616313" cy="616313"/>
      </dsp:txXfrm>
    </dsp:sp>
    <dsp:sp modelId="{C8081146-9E58-407A-81B3-DE24B4B88B4E}">
      <dsp:nvSpPr>
        <dsp:cNvPr id="0" name=""/>
        <dsp:cNvSpPr/>
      </dsp:nvSpPr>
      <dsp:spPr>
        <a:xfrm>
          <a:off x="5512327" y="510571"/>
          <a:ext cx="1062610" cy="1062610"/>
        </a:xfrm>
        <a:prstGeom prst="ellipse">
          <a:avLst/>
        </a:prstGeom>
        <a:blipFill dpi="0" rotWithShape="0">
          <a:blip xmlns:r="http://schemas.openxmlformats.org/officeDocument/2006/relationships" r:embed="rId4">
            <a:alphaModFix amt="0"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700" kern="1200" dirty="0"/>
        </a:p>
      </dsp:txBody>
      <dsp:txXfrm>
        <a:off x="5512327" y="510571"/>
        <a:ext cx="1062610" cy="10626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030B6-C6D2-4686-AD0D-A1026F941B71}">
      <dsp:nvSpPr>
        <dsp:cNvPr id="0" name=""/>
        <dsp:cNvSpPr/>
      </dsp:nvSpPr>
      <dsp:spPr>
        <a:xfrm>
          <a:off x="0" y="64807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0" y="648075"/>
        <a:ext cx="731452" cy="731452"/>
      </dsp:txXfrm>
    </dsp:sp>
    <dsp:sp modelId="{AA927307-4105-4C44-8A15-3E83166C2FA1}">
      <dsp:nvSpPr>
        <dsp:cNvPr id="0" name=""/>
        <dsp:cNvSpPr/>
      </dsp:nvSpPr>
      <dsp:spPr>
        <a:xfrm>
          <a:off x="793479" y="731870"/>
          <a:ext cx="424242" cy="42424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93479" y="731870"/>
        <a:ext cx="424242" cy="424242"/>
      </dsp:txXfrm>
    </dsp:sp>
    <dsp:sp modelId="{9D1BE164-C31C-421F-A3DB-67C66C0368F7}">
      <dsp:nvSpPr>
        <dsp:cNvPr id="0" name=""/>
        <dsp:cNvSpPr/>
      </dsp:nvSpPr>
      <dsp:spPr>
        <a:xfrm>
          <a:off x="1224136" y="576063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1224136" y="576063"/>
        <a:ext cx="731452" cy="731452"/>
      </dsp:txXfrm>
    </dsp:sp>
    <dsp:sp modelId="{0A194C3A-9C74-4D1A-8CAE-FD488F60D357}">
      <dsp:nvSpPr>
        <dsp:cNvPr id="0" name=""/>
        <dsp:cNvSpPr/>
      </dsp:nvSpPr>
      <dsp:spPr>
        <a:xfrm>
          <a:off x="2067962" y="731870"/>
          <a:ext cx="424242" cy="424242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067962" y="731870"/>
        <a:ext cx="424242" cy="424242"/>
      </dsp:txXfrm>
    </dsp:sp>
    <dsp:sp modelId="{D8B18674-ECC4-4B7E-94FA-A3E8373CC78B}">
      <dsp:nvSpPr>
        <dsp:cNvPr id="0" name=""/>
        <dsp:cNvSpPr/>
      </dsp:nvSpPr>
      <dsp:spPr>
        <a:xfrm>
          <a:off x="2551599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551599" y="578265"/>
        <a:ext cx="731452" cy="731452"/>
      </dsp:txXfrm>
    </dsp:sp>
    <dsp:sp modelId="{4E432235-5596-4456-A31D-4BB57D4B5947}">
      <dsp:nvSpPr>
        <dsp:cNvPr id="0" name=""/>
        <dsp:cNvSpPr/>
      </dsp:nvSpPr>
      <dsp:spPr>
        <a:xfrm>
          <a:off x="3342445" y="731870"/>
          <a:ext cx="424242" cy="424242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342445" y="731870"/>
        <a:ext cx="424242" cy="424242"/>
      </dsp:txXfrm>
    </dsp:sp>
    <dsp:sp modelId="{C8081146-9E58-407A-81B3-DE24B4B88B4E}">
      <dsp:nvSpPr>
        <dsp:cNvPr id="0" name=""/>
        <dsp:cNvSpPr/>
      </dsp:nvSpPr>
      <dsp:spPr>
        <a:xfrm>
          <a:off x="3816424" y="576063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4">
            <a:alphaModFix amt="0"/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816424" y="576063"/>
        <a:ext cx="731452" cy="7314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2632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632" y="578265"/>
        <a:ext cx="731452" cy="731452"/>
      </dsp:txXfrm>
    </dsp:sp>
    <dsp:sp modelId="{67BEF383-5D1E-43E7-9FF1-149B5755478B}">
      <dsp:nvSpPr>
        <dsp:cNvPr id="0" name=""/>
        <dsp:cNvSpPr/>
      </dsp:nvSpPr>
      <dsp:spPr>
        <a:xfrm>
          <a:off x="793479" y="731870"/>
          <a:ext cx="424242" cy="42424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93479" y="731870"/>
        <a:ext cx="424242" cy="424242"/>
      </dsp:txXfrm>
    </dsp:sp>
    <dsp:sp modelId="{9D1BE164-C31C-421F-A3DB-67C66C0368F7}">
      <dsp:nvSpPr>
        <dsp:cNvPr id="0" name=""/>
        <dsp:cNvSpPr/>
      </dsp:nvSpPr>
      <dsp:spPr>
        <a:xfrm>
          <a:off x="1224136" y="576063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1224136" y="576063"/>
        <a:ext cx="731452" cy="731452"/>
      </dsp:txXfrm>
    </dsp:sp>
    <dsp:sp modelId="{0A194C3A-9C74-4D1A-8CAE-FD488F60D357}">
      <dsp:nvSpPr>
        <dsp:cNvPr id="0" name=""/>
        <dsp:cNvSpPr/>
      </dsp:nvSpPr>
      <dsp:spPr>
        <a:xfrm>
          <a:off x="2067962" y="731870"/>
          <a:ext cx="424242" cy="424242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067962" y="731870"/>
        <a:ext cx="424242" cy="424242"/>
      </dsp:txXfrm>
    </dsp:sp>
    <dsp:sp modelId="{D8B18674-ECC4-4B7E-94FA-A3E8373CC78B}">
      <dsp:nvSpPr>
        <dsp:cNvPr id="0" name=""/>
        <dsp:cNvSpPr/>
      </dsp:nvSpPr>
      <dsp:spPr>
        <a:xfrm>
          <a:off x="2551599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551599" y="578265"/>
        <a:ext cx="731452" cy="731452"/>
      </dsp:txXfrm>
    </dsp:sp>
    <dsp:sp modelId="{4E432235-5596-4456-A31D-4BB57D4B5947}">
      <dsp:nvSpPr>
        <dsp:cNvPr id="0" name=""/>
        <dsp:cNvSpPr/>
      </dsp:nvSpPr>
      <dsp:spPr>
        <a:xfrm>
          <a:off x="3342445" y="731870"/>
          <a:ext cx="424242" cy="424242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342445" y="731870"/>
        <a:ext cx="424242" cy="424242"/>
      </dsp:txXfrm>
    </dsp:sp>
    <dsp:sp modelId="{C8081146-9E58-407A-81B3-DE24B4B88B4E}">
      <dsp:nvSpPr>
        <dsp:cNvPr id="0" name=""/>
        <dsp:cNvSpPr/>
      </dsp:nvSpPr>
      <dsp:spPr>
        <a:xfrm>
          <a:off x="3826082" y="578265"/>
          <a:ext cx="731452" cy="73145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826082" y="578265"/>
        <a:ext cx="731452" cy="7314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2632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632" y="578265"/>
        <a:ext cx="731452" cy="731452"/>
      </dsp:txXfrm>
    </dsp:sp>
    <dsp:sp modelId="{67BEF383-5D1E-43E7-9FF1-149B5755478B}">
      <dsp:nvSpPr>
        <dsp:cNvPr id="0" name=""/>
        <dsp:cNvSpPr/>
      </dsp:nvSpPr>
      <dsp:spPr>
        <a:xfrm>
          <a:off x="793479" y="731870"/>
          <a:ext cx="424242" cy="42424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93479" y="731870"/>
        <a:ext cx="424242" cy="424242"/>
      </dsp:txXfrm>
    </dsp:sp>
    <dsp:sp modelId="{9D1BE164-C31C-421F-A3DB-67C66C0368F7}">
      <dsp:nvSpPr>
        <dsp:cNvPr id="0" name=""/>
        <dsp:cNvSpPr/>
      </dsp:nvSpPr>
      <dsp:spPr>
        <a:xfrm>
          <a:off x="1224136" y="576063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1224136" y="576063"/>
        <a:ext cx="731452" cy="731452"/>
      </dsp:txXfrm>
    </dsp:sp>
    <dsp:sp modelId="{0A194C3A-9C74-4D1A-8CAE-FD488F60D357}">
      <dsp:nvSpPr>
        <dsp:cNvPr id="0" name=""/>
        <dsp:cNvSpPr/>
      </dsp:nvSpPr>
      <dsp:spPr>
        <a:xfrm>
          <a:off x="2067962" y="731870"/>
          <a:ext cx="424242" cy="424242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067962" y="731870"/>
        <a:ext cx="424242" cy="424242"/>
      </dsp:txXfrm>
    </dsp:sp>
    <dsp:sp modelId="{D8B18674-ECC4-4B7E-94FA-A3E8373CC78B}">
      <dsp:nvSpPr>
        <dsp:cNvPr id="0" name=""/>
        <dsp:cNvSpPr/>
      </dsp:nvSpPr>
      <dsp:spPr>
        <a:xfrm>
          <a:off x="2551599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551599" y="578265"/>
        <a:ext cx="731452" cy="731452"/>
      </dsp:txXfrm>
    </dsp:sp>
    <dsp:sp modelId="{4E432235-5596-4456-A31D-4BB57D4B5947}">
      <dsp:nvSpPr>
        <dsp:cNvPr id="0" name=""/>
        <dsp:cNvSpPr/>
      </dsp:nvSpPr>
      <dsp:spPr>
        <a:xfrm>
          <a:off x="3342445" y="731870"/>
          <a:ext cx="424242" cy="424242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342445" y="731870"/>
        <a:ext cx="424242" cy="424242"/>
      </dsp:txXfrm>
    </dsp:sp>
    <dsp:sp modelId="{C8081146-9E58-407A-81B3-DE24B4B88B4E}">
      <dsp:nvSpPr>
        <dsp:cNvPr id="0" name=""/>
        <dsp:cNvSpPr/>
      </dsp:nvSpPr>
      <dsp:spPr>
        <a:xfrm>
          <a:off x="3816424" y="648075"/>
          <a:ext cx="731452" cy="73145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816424" y="648075"/>
        <a:ext cx="731452" cy="7314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2632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632" y="578265"/>
        <a:ext cx="731452" cy="731452"/>
      </dsp:txXfrm>
    </dsp:sp>
    <dsp:sp modelId="{67BEF383-5D1E-43E7-9FF1-149B5755478B}">
      <dsp:nvSpPr>
        <dsp:cNvPr id="0" name=""/>
        <dsp:cNvSpPr/>
      </dsp:nvSpPr>
      <dsp:spPr>
        <a:xfrm>
          <a:off x="793479" y="731870"/>
          <a:ext cx="424242" cy="42424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93479" y="731870"/>
        <a:ext cx="424242" cy="424242"/>
      </dsp:txXfrm>
    </dsp:sp>
    <dsp:sp modelId="{9D1BE164-C31C-421F-A3DB-67C66C0368F7}">
      <dsp:nvSpPr>
        <dsp:cNvPr id="0" name=""/>
        <dsp:cNvSpPr/>
      </dsp:nvSpPr>
      <dsp:spPr>
        <a:xfrm>
          <a:off x="1224136" y="576063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1224136" y="576063"/>
        <a:ext cx="731452" cy="731452"/>
      </dsp:txXfrm>
    </dsp:sp>
    <dsp:sp modelId="{0A194C3A-9C74-4D1A-8CAE-FD488F60D357}">
      <dsp:nvSpPr>
        <dsp:cNvPr id="0" name=""/>
        <dsp:cNvSpPr/>
      </dsp:nvSpPr>
      <dsp:spPr>
        <a:xfrm>
          <a:off x="2067962" y="731870"/>
          <a:ext cx="424242" cy="424242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067962" y="731870"/>
        <a:ext cx="424242" cy="424242"/>
      </dsp:txXfrm>
    </dsp:sp>
    <dsp:sp modelId="{D8B18674-ECC4-4B7E-94FA-A3E8373CC78B}">
      <dsp:nvSpPr>
        <dsp:cNvPr id="0" name=""/>
        <dsp:cNvSpPr/>
      </dsp:nvSpPr>
      <dsp:spPr>
        <a:xfrm>
          <a:off x="2551599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551599" y="578265"/>
        <a:ext cx="731452" cy="731452"/>
      </dsp:txXfrm>
    </dsp:sp>
    <dsp:sp modelId="{4E432235-5596-4456-A31D-4BB57D4B5947}">
      <dsp:nvSpPr>
        <dsp:cNvPr id="0" name=""/>
        <dsp:cNvSpPr/>
      </dsp:nvSpPr>
      <dsp:spPr>
        <a:xfrm>
          <a:off x="3342445" y="731870"/>
          <a:ext cx="424242" cy="424242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342445" y="731870"/>
        <a:ext cx="424242" cy="424242"/>
      </dsp:txXfrm>
    </dsp:sp>
    <dsp:sp modelId="{C8081146-9E58-407A-81B3-DE24B4B88B4E}">
      <dsp:nvSpPr>
        <dsp:cNvPr id="0" name=""/>
        <dsp:cNvSpPr/>
      </dsp:nvSpPr>
      <dsp:spPr>
        <a:xfrm>
          <a:off x="3826082" y="578265"/>
          <a:ext cx="731452" cy="73145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826082" y="578265"/>
        <a:ext cx="731452" cy="7314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2632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632" y="578265"/>
        <a:ext cx="731452" cy="731452"/>
      </dsp:txXfrm>
    </dsp:sp>
    <dsp:sp modelId="{67BEF383-5D1E-43E7-9FF1-149B5755478B}">
      <dsp:nvSpPr>
        <dsp:cNvPr id="0" name=""/>
        <dsp:cNvSpPr/>
      </dsp:nvSpPr>
      <dsp:spPr>
        <a:xfrm>
          <a:off x="793479" y="731870"/>
          <a:ext cx="424242" cy="42424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93479" y="731870"/>
        <a:ext cx="424242" cy="424242"/>
      </dsp:txXfrm>
    </dsp:sp>
    <dsp:sp modelId="{9D1BE164-C31C-421F-A3DB-67C66C0368F7}">
      <dsp:nvSpPr>
        <dsp:cNvPr id="0" name=""/>
        <dsp:cNvSpPr/>
      </dsp:nvSpPr>
      <dsp:spPr>
        <a:xfrm>
          <a:off x="1224136" y="576063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1224136" y="576063"/>
        <a:ext cx="731452" cy="731452"/>
      </dsp:txXfrm>
    </dsp:sp>
    <dsp:sp modelId="{0A194C3A-9C74-4D1A-8CAE-FD488F60D357}">
      <dsp:nvSpPr>
        <dsp:cNvPr id="0" name=""/>
        <dsp:cNvSpPr/>
      </dsp:nvSpPr>
      <dsp:spPr>
        <a:xfrm>
          <a:off x="2067962" y="731870"/>
          <a:ext cx="424242" cy="424242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067962" y="731870"/>
        <a:ext cx="424242" cy="424242"/>
      </dsp:txXfrm>
    </dsp:sp>
    <dsp:sp modelId="{D8B18674-ECC4-4B7E-94FA-A3E8373CC78B}">
      <dsp:nvSpPr>
        <dsp:cNvPr id="0" name=""/>
        <dsp:cNvSpPr/>
      </dsp:nvSpPr>
      <dsp:spPr>
        <a:xfrm>
          <a:off x="2551599" y="578265"/>
          <a:ext cx="731452" cy="731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551599" y="578265"/>
        <a:ext cx="731452" cy="731452"/>
      </dsp:txXfrm>
    </dsp:sp>
    <dsp:sp modelId="{4E432235-5596-4456-A31D-4BB57D4B5947}">
      <dsp:nvSpPr>
        <dsp:cNvPr id="0" name=""/>
        <dsp:cNvSpPr/>
      </dsp:nvSpPr>
      <dsp:spPr>
        <a:xfrm>
          <a:off x="3342445" y="731870"/>
          <a:ext cx="424242" cy="424242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342445" y="731870"/>
        <a:ext cx="424242" cy="424242"/>
      </dsp:txXfrm>
    </dsp:sp>
    <dsp:sp modelId="{C8081146-9E58-407A-81B3-DE24B4B88B4E}">
      <dsp:nvSpPr>
        <dsp:cNvPr id="0" name=""/>
        <dsp:cNvSpPr/>
      </dsp:nvSpPr>
      <dsp:spPr>
        <a:xfrm>
          <a:off x="3826082" y="578265"/>
          <a:ext cx="731452" cy="73145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826082" y="578265"/>
        <a:ext cx="731452" cy="73145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A0B85-B474-4E31-B9D0-AD1665045166}">
      <dsp:nvSpPr>
        <dsp:cNvPr id="0" name=""/>
        <dsp:cNvSpPr/>
      </dsp:nvSpPr>
      <dsp:spPr>
        <a:xfrm>
          <a:off x="4206" y="891771"/>
          <a:ext cx="1168785" cy="11687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4206" y="891771"/>
        <a:ext cx="1168785" cy="1168785"/>
      </dsp:txXfrm>
    </dsp:sp>
    <dsp:sp modelId="{67BEF383-5D1E-43E7-9FF1-149B5755478B}">
      <dsp:nvSpPr>
        <dsp:cNvPr id="0" name=""/>
        <dsp:cNvSpPr/>
      </dsp:nvSpPr>
      <dsp:spPr>
        <a:xfrm>
          <a:off x="1267897" y="1137216"/>
          <a:ext cx="677895" cy="677895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267897" y="1137216"/>
        <a:ext cx="677895" cy="677895"/>
      </dsp:txXfrm>
    </dsp:sp>
    <dsp:sp modelId="{9D1BE164-C31C-421F-A3DB-67C66C0368F7}">
      <dsp:nvSpPr>
        <dsp:cNvPr id="0" name=""/>
        <dsp:cNvSpPr/>
      </dsp:nvSpPr>
      <dsp:spPr>
        <a:xfrm>
          <a:off x="1956042" y="888253"/>
          <a:ext cx="1168785" cy="11687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1956042" y="888253"/>
        <a:ext cx="1168785" cy="1168785"/>
      </dsp:txXfrm>
    </dsp:sp>
    <dsp:sp modelId="{0A194C3A-9C74-4D1A-8CAE-FD488F60D357}">
      <dsp:nvSpPr>
        <dsp:cNvPr id="0" name=""/>
        <dsp:cNvSpPr/>
      </dsp:nvSpPr>
      <dsp:spPr>
        <a:xfrm>
          <a:off x="3304390" y="1137216"/>
          <a:ext cx="677895" cy="677895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304390" y="1137216"/>
        <a:ext cx="677895" cy="677895"/>
      </dsp:txXfrm>
    </dsp:sp>
    <dsp:sp modelId="{D8B18674-ECC4-4B7E-94FA-A3E8373CC78B}">
      <dsp:nvSpPr>
        <dsp:cNvPr id="0" name=""/>
        <dsp:cNvSpPr/>
      </dsp:nvSpPr>
      <dsp:spPr>
        <a:xfrm>
          <a:off x="4077191" y="891771"/>
          <a:ext cx="1168785" cy="11687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4077191" y="891771"/>
        <a:ext cx="1168785" cy="1168785"/>
      </dsp:txXfrm>
    </dsp:sp>
    <dsp:sp modelId="{4E432235-5596-4456-A31D-4BB57D4B5947}">
      <dsp:nvSpPr>
        <dsp:cNvPr id="0" name=""/>
        <dsp:cNvSpPr/>
      </dsp:nvSpPr>
      <dsp:spPr>
        <a:xfrm>
          <a:off x="5340882" y="1137216"/>
          <a:ext cx="677895" cy="677895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5340882" y="1137216"/>
        <a:ext cx="677895" cy="677895"/>
      </dsp:txXfrm>
    </dsp:sp>
    <dsp:sp modelId="{C8081146-9E58-407A-81B3-DE24B4B88B4E}">
      <dsp:nvSpPr>
        <dsp:cNvPr id="0" name=""/>
        <dsp:cNvSpPr/>
      </dsp:nvSpPr>
      <dsp:spPr>
        <a:xfrm>
          <a:off x="6019602" y="936103"/>
          <a:ext cx="1168785" cy="1168785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200" kern="1200" dirty="0"/>
        </a:p>
      </dsp:txBody>
      <dsp:txXfrm>
        <a:off x="6019602" y="936103"/>
        <a:ext cx="1168785" cy="1168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DFE2A7-6BD6-46A9-AA92-32920C8D544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E3985-8A6B-413A-BD11-413029F8777C}" type="slidenum">
              <a:rPr lang="en-GB"/>
              <a:pPr/>
              <a:t>4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via going walk about and avoiding university.</a:t>
            </a:r>
          </a:p>
          <a:p>
            <a:r>
              <a:rPr lang="en-GB" dirty="0" smtClean="0"/>
              <a:t>The rest as they say is history.</a:t>
            </a:r>
          </a:p>
          <a:p>
            <a:r>
              <a:rPr lang="en-GB" dirty="0" smtClean="0"/>
              <a:t>The </a:t>
            </a:r>
            <a:r>
              <a:rPr lang="en-GB" dirty="0"/>
              <a:t>story of </a:t>
            </a:r>
            <a:r>
              <a:rPr lang="en-GB" dirty="0" err="1"/>
              <a:t>Morticia</a:t>
            </a:r>
            <a:r>
              <a:rPr lang="en-GB" dirty="0"/>
              <a:t> – my first Work Experience.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OOPS!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E2A7-6BD6-46A9-AA92-32920C8D544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7FA15-692D-4086-8C0E-737CBEEF4413}" type="slidenum">
              <a:rPr lang="en-GB"/>
              <a:pPr/>
              <a:t>5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Walkabout continued with Work</a:t>
            </a:r>
          </a:p>
          <a:p>
            <a:r>
              <a:rPr lang="en-GB" dirty="0" smtClean="0"/>
              <a:t>I love my Jobs.  They take me places.</a:t>
            </a:r>
          </a:p>
          <a:p>
            <a:r>
              <a:rPr lang="en-GB" dirty="0" smtClean="0"/>
              <a:t>Literally!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story of airbus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454F8-A0B7-4F79-93EE-8311CE7C8059}" type="slidenum">
              <a:rPr lang="en-GB"/>
              <a:pPr/>
              <a:t>6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biggest walkabout happened right from home</a:t>
            </a:r>
          </a:p>
          <a:p>
            <a:r>
              <a:rPr lang="en-GB" dirty="0" smtClean="0"/>
              <a:t>And I learnt the lesson of sheep and mute.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stories of PRA and Unilever People</a:t>
            </a:r>
          </a:p>
          <a:p>
            <a:r>
              <a:rPr lang="en-GB" dirty="0"/>
              <a:t>Lessons learned</a:t>
            </a:r>
            <a:r>
              <a:rPr lang="en-GB" dirty="0">
                <a:sym typeface="Wingdings" pitchFamily="2" charset="2"/>
              </a:rPr>
              <a:t></a:t>
            </a:r>
          </a:p>
          <a:p>
            <a:r>
              <a:rPr lang="en-GB" dirty="0">
                <a:sym typeface="Wingdings" pitchFamily="2" charset="2"/>
              </a:rPr>
              <a:t>Rapport is everything.  Smile down the phone – people will know you are.</a:t>
            </a:r>
          </a:p>
          <a:p>
            <a:r>
              <a:rPr lang="en-GB" dirty="0">
                <a:sym typeface="Wingdings" pitchFamily="2" charset="2"/>
              </a:rPr>
              <a:t>Talk about the weather.  It’s a two for one – listen to the words and you can </a:t>
            </a:r>
            <a:r>
              <a:rPr lang="en-GB" dirty="0" err="1">
                <a:sym typeface="Wingdings" pitchFamily="2" charset="2"/>
              </a:rPr>
              <a:t>guage</a:t>
            </a:r>
            <a:r>
              <a:rPr lang="en-GB" dirty="0">
                <a:sym typeface="Wingdings" pitchFamily="2" charset="2"/>
              </a:rPr>
              <a:t> what level to pitch your language at and how good the line quality is.</a:t>
            </a:r>
          </a:p>
          <a:p>
            <a:r>
              <a:rPr lang="en-GB" dirty="0">
                <a:sym typeface="Wingdings" pitchFamily="2" charset="2"/>
              </a:rPr>
              <a:t>Never be afraid to hang up the phone, until you get a good enough line to talk.</a:t>
            </a:r>
          </a:p>
          <a:p>
            <a:r>
              <a:rPr lang="en-GB" dirty="0">
                <a:sym typeface="Wingdings" pitchFamily="2" charset="2"/>
              </a:rPr>
              <a:t>Without good sound you are both lost.</a:t>
            </a:r>
          </a:p>
          <a:p>
            <a:r>
              <a:rPr lang="en-GB" dirty="0">
                <a:sym typeface="Wingdings" pitchFamily="2" charset="2"/>
              </a:rPr>
              <a:t>Know that some countries really have crap landlines.</a:t>
            </a:r>
          </a:p>
          <a:p>
            <a:r>
              <a:rPr lang="en-GB" dirty="0">
                <a:sym typeface="Wingdings" pitchFamily="2" charset="2"/>
              </a:rPr>
              <a:t>Know that sometimes people will call you from the strangest places – *6 on most conference services is mute!</a:t>
            </a:r>
          </a:p>
          <a:p>
            <a:r>
              <a:rPr lang="en-GB" dirty="0">
                <a:sym typeface="Wingdings" pitchFamily="2" charset="2"/>
              </a:rPr>
              <a:t>Find a pen pal.  You’ll find out loads about them, their people and their country.</a:t>
            </a:r>
          </a:p>
          <a:p>
            <a:r>
              <a:rPr lang="en-GB" dirty="0">
                <a:sym typeface="Wingdings" pitchFamily="2" charset="2"/>
              </a:rPr>
              <a:t>Mine had a talent for reminding me I live in the UK and they live somewhere warm, hot and inevitably sunny.</a:t>
            </a:r>
          </a:p>
          <a:p>
            <a:r>
              <a:rPr lang="en-GB" dirty="0">
                <a:sym typeface="Wingdings" pitchFamily="2" charset="2"/>
              </a:rPr>
              <a:t>The other couldn’t get cricket.  It was absolute futility and the best of fun!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8960-93A0-4D70-9990-B65599942F4D}" type="slidenum">
              <a:rPr lang="en-GB"/>
              <a:pPr/>
              <a:t>7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The story of how projects go at your house</a:t>
            </a:r>
          </a:p>
          <a:p>
            <a:pPr>
              <a:lnSpc>
                <a:spcPct val="90000"/>
              </a:lnSpc>
            </a:pPr>
            <a:r>
              <a:rPr lang="en-GB" dirty="0"/>
              <a:t>Reflect how that matches reality (use the </a:t>
            </a:r>
            <a:r>
              <a:rPr lang="en-GB" dirty="0" err="1"/>
              <a:t>vicous</a:t>
            </a:r>
            <a:r>
              <a:rPr lang="en-GB" dirty="0"/>
              <a:t> cycle circle to guide this part)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It’s taken me a long time to realise that the rate that I create work = the rate that I must clean up and put away!, because in order to exploit all available constraint hours</a:t>
            </a:r>
          </a:p>
          <a:p>
            <a:pPr>
              <a:lnSpc>
                <a:spcPct val="90000"/>
              </a:lnSpc>
            </a:pPr>
            <a:r>
              <a:rPr lang="en-GB" dirty="0"/>
              <a:t>(worth noting – does the kids, clothes, washing, mowing, cleaning, swimming, shopping, gadget support, </a:t>
            </a:r>
            <a:r>
              <a:rPr lang="en-GB" dirty="0" err="1"/>
              <a:t>tv</a:t>
            </a:r>
            <a:r>
              <a:rPr lang="en-GB" dirty="0"/>
              <a:t> entertainment recording, enforcement etc….</a:t>
            </a:r>
            <a:r>
              <a:rPr lang="en-GB" dirty="0">
                <a:sym typeface="Wingdings" pitchFamily="2" charset="2"/>
              </a:rPr>
              <a:t>)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 (because I would have to be able to afford to pay a </a:t>
            </a:r>
            <a:r>
              <a:rPr lang="en-GB" dirty="0" err="1"/>
              <a:t>mastercraftsman</a:t>
            </a:r>
            <a:r>
              <a:rPr lang="en-GB" dirty="0"/>
              <a:t> to replace him) </a:t>
            </a:r>
          </a:p>
          <a:p>
            <a:pPr>
              <a:lnSpc>
                <a:spcPct val="90000"/>
              </a:lnSpc>
            </a:pPr>
            <a:r>
              <a:rPr lang="en-GB" dirty="0"/>
              <a:t>I have very little time – so I must waste any of it.  And all though I don’t want to train him into a bad habit; it is one that for now is the best habit for the both of us – that way it is win </a:t>
            </a:r>
            <a:r>
              <a:rPr lang="en-GB" dirty="0" err="1"/>
              <a:t>win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So that’s the First Step of Constraint Management – Identify where flow is stopping you doing more of your goal.   In my case the goal is to have a Home and Beautiful House.  </a:t>
            </a:r>
          </a:p>
          <a:p>
            <a:pPr>
              <a:lnSpc>
                <a:spcPct val="90000"/>
              </a:lnSpc>
            </a:pPr>
            <a:r>
              <a:rPr lang="en-GB" dirty="0"/>
              <a:t>My Poor Bloody Husband.</a:t>
            </a:r>
          </a:p>
          <a:p>
            <a:pPr>
              <a:lnSpc>
                <a:spcPct val="90000"/>
              </a:lnSpc>
            </a:pPr>
            <a:r>
              <a:rPr lang="en-GB" dirty="0"/>
              <a:t>I do not advocate this as marriage advice BTW</a:t>
            </a:r>
            <a:r>
              <a:rPr lang="en-GB" dirty="0">
                <a:sym typeface="Wingdings" pitchFamily="2" charset="2"/>
              </a:rPr>
              <a:t></a:t>
            </a:r>
          </a:p>
          <a:p>
            <a:pPr>
              <a:lnSpc>
                <a:spcPct val="90000"/>
              </a:lnSpc>
            </a:pPr>
            <a:r>
              <a:rPr lang="en-GB" dirty="0"/>
              <a:t>Now as this is being recorded, and talking more on this line of thought is likely to get me shot, it is time to shift gears..high gear into </a:t>
            </a:r>
            <a:r>
              <a:rPr lang="en-GB" dirty="0" err="1"/>
              <a:t>forumlae</a:t>
            </a:r>
            <a:r>
              <a:rPr lang="en-GB" dirty="0"/>
              <a:t> one.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19DD4-F70C-420A-AE98-9DB4D500CBAA}" type="slidenum">
              <a:rPr lang="en-GB"/>
              <a:pPr/>
              <a:t>8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Tell a story of </a:t>
            </a:r>
            <a:r>
              <a:rPr lang="en-GB" dirty="0" err="1"/>
              <a:t>mclaren</a:t>
            </a:r>
            <a:endParaRPr lang="en-GB" dirty="0"/>
          </a:p>
          <a:p>
            <a:r>
              <a:rPr lang="en-GB" dirty="0"/>
              <a:t>the familiar environment created by the FIA – from money to budgets, the timescales races, the tests</a:t>
            </a:r>
          </a:p>
          <a:p>
            <a:r>
              <a:rPr lang="en-GB" dirty="0"/>
              <a:t>So it’s a little different too.</a:t>
            </a:r>
          </a:p>
          <a:p>
            <a:r>
              <a:rPr lang="en-GB" dirty="0"/>
              <a:t>One thing all environments have in common - </a:t>
            </a:r>
            <a:r>
              <a:rPr lang="en-GB" dirty="0" err="1"/>
              <a:t>murphys</a:t>
            </a:r>
            <a:r>
              <a:rPr lang="en-GB" dirty="0"/>
              <a:t>’</a:t>
            </a:r>
          </a:p>
          <a:p>
            <a:r>
              <a:rPr lang="en-GB" dirty="0"/>
              <a:t>In fact let me introduce Finagles.  </a:t>
            </a:r>
          </a:p>
          <a:p>
            <a:r>
              <a:rPr lang="en-GB" dirty="0"/>
              <a:t>Larry </a:t>
            </a:r>
            <a:r>
              <a:rPr lang="en-GB" dirty="0" err="1"/>
              <a:t>Niven</a:t>
            </a:r>
            <a:r>
              <a:rPr lang="en-GB" dirty="0"/>
              <a:t>, </a:t>
            </a:r>
            <a:r>
              <a:rPr lang="en-GB" dirty="0" err="1"/>
              <a:t>Mathmetician</a:t>
            </a:r>
            <a:r>
              <a:rPr lang="en-GB" dirty="0"/>
              <a:t>, Scientist and creator of the </a:t>
            </a:r>
            <a:r>
              <a:rPr lang="en-GB" dirty="0" err="1"/>
              <a:t>Discworld</a:t>
            </a:r>
            <a:r>
              <a:rPr lang="en-GB" dirty="0"/>
              <a:t> Novels developed the following formulae to express how and when  and what  happens when uncertainty and unpredictability collide.</a:t>
            </a:r>
          </a:p>
          <a:p>
            <a:r>
              <a:rPr lang="en-GB" dirty="0"/>
              <a:t>Let me </a:t>
            </a:r>
            <a:r>
              <a:rPr lang="en-GB" dirty="0" err="1"/>
              <a:t>introduct</a:t>
            </a:r>
            <a:r>
              <a:rPr lang="en-GB" dirty="0"/>
              <a:t> Finagles Law.  Expanded to now include a few others of course too;</a:t>
            </a:r>
          </a:p>
          <a:p>
            <a:r>
              <a:rPr lang="en-GB" dirty="0"/>
              <a:t>Chuckle – recognise these</a:t>
            </a:r>
            <a:r>
              <a:rPr lang="en-GB" dirty="0">
                <a:sym typeface="Wingdings" pitchFamily="2" charset="2"/>
              </a:rPr>
              <a:t>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31F41-9BFD-41B6-B426-91F4E5BB849F}" type="slidenum">
              <a:rPr lang="en-GB"/>
              <a:pPr/>
              <a:t>10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Story of Uncertainty</a:t>
            </a:r>
          </a:p>
          <a:p>
            <a:pPr>
              <a:buFontTx/>
              <a:buNone/>
            </a:pPr>
            <a:r>
              <a:rPr lang="en-GB" dirty="0" smtClean="0"/>
              <a:t>Project Management 101.  Don’t.  </a:t>
            </a:r>
            <a:r>
              <a:rPr lang="en-GB" dirty="0" smtClean="0">
                <a:sym typeface="Wingdings" pitchFamily="2" charset="2"/>
              </a:rPr>
              <a:t></a:t>
            </a:r>
          </a:p>
          <a:p>
            <a:pPr>
              <a:buFontTx/>
              <a:buNone/>
            </a:pPr>
            <a:endParaRPr lang="en-GB" dirty="0" smtClean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dirty="0" smtClean="0">
                <a:sym typeface="Wingdings" pitchFamily="2" charset="2"/>
              </a:rPr>
              <a:t>Like overcoming adversity? The best </a:t>
            </a:r>
            <a:r>
              <a:rPr lang="en-GB" dirty="0" err="1" smtClean="0">
                <a:sym typeface="Wingdings" pitchFamily="2" charset="2"/>
              </a:rPr>
              <a:t>forumulae</a:t>
            </a:r>
            <a:r>
              <a:rPr lang="en-GB" dirty="0" smtClean="0">
                <a:sym typeface="Wingdings" pitchFamily="2" charset="2"/>
              </a:rPr>
              <a:t> to acknowledge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My </a:t>
            </a:r>
            <a:r>
              <a:rPr lang="en-GB" dirty="0"/>
              <a:t>dad hit a kangaroo once.  It’s the one time of been certain of anything.  I knew when I’d seen it that three pieces of kangaroo hurtling off the bonnet of the car at 220km’s per hour didn’t equal an alive kangaroo.</a:t>
            </a:r>
          </a:p>
          <a:p>
            <a:endParaRPr lang="en-GB" dirty="0"/>
          </a:p>
          <a:p>
            <a:r>
              <a:rPr lang="en-GB" dirty="0"/>
              <a:t>Now my driving experience is different.  Well I don’t hit kangaroos over here.  I have reversed into a very important collectible car at a formula one team.  Pause.  </a:t>
            </a:r>
            <a:r>
              <a:rPr lang="en-GB" dirty="0" err="1"/>
              <a:t>But’s</a:t>
            </a:r>
            <a:r>
              <a:rPr lang="en-GB" dirty="0"/>
              <a:t> that’s another story.</a:t>
            </a:r>
          </a:p>
          <a:p>
            <a:r>
              <a:rPr lang="en-GB" dirty="0"/>
              <a:t>I drive too fast.  I’m always going faster in order to get more things done.  One day I got caught doing 103mph on the M54.  Quick thinking and instant rapport building led me to drive away.  And to keep my </a:t>
            </a:r>
            <a:r>
              <a:rPr lang="en-GB" dirty="0" err="1"/>
              <a:t>liscence</a:t>
            </a:r>
            <a:r>
              <a:rPr lang="en-GB" dirty="0"/>
              <a:t>.  And to learn a lesson (after I changed trousers</a:t>
            </a:r>
            <a:r>
              <a:rPr lang="en-GB" dirty="0">
                <a:sym typeface="Wingdings" pitchFamily="2" charset="2"/>
              </a:rPr>
              <a:t>) on how to get more by doing less.</a:t>
            </a:r>
          </a:p>
          <a:p>
            <a:r>
              <a:rPr lang="en-GB" dirty="0">
                <a:sym typeface="Wingdings" pitchFamily="2" charset="2"/>
              </a:rPr>
              <a:t>Remember the first step…identify the constraint.  What is it?  Management Attention.  More precisely Me.  I was running so hard that I </a:t>
            </a:r>
            <a:r>
              <a:rPr lang="en-GB" dirty="0" err="1">
                <a:sym typeface="Wingdings" pitchFamily="2" charset="2"/>
              </a:rPr>
              <a:t>didnh’t</a:t>
            </a:r>
            <a:r>
              <a:rPr lang="en-GB" dirty="0">
                <a:sym typeface="Wingdings" pitchFamily="2" charset="2"/>
              </a:rPr>
              <a:t> have any time for good decision making.</a:t>
            </a:r>
          </a:p>
          <a:p>
            <a:r>
              <a:rPr lang="en-GB" dirty="0">
                <a:sym typeface="Wingdings" pitchFamily="2" charset="2"/>
              </a:rPr>
              <a:t>I’m tired.  Good night!  Well done you this presentation is looking fine so far.  You know where it is going to because you have the end.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A3E58-8DAE-4343-8E44-8FACE6A506ED}" type="slidenum">
              <a:rPr lang="en-GB"/>
              <a:pPr/>
              <a:t>12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Right – so many tools here to use.  </a:t>
            </a:r>
          </a:p>
          <a:p>
            <a:r>
              <a:rPr lang="en-GB" sz="1000" dirty="0"/>
              <a:t>Here is where I find that I use the same techniques and tools every day; in a different and unique way because it is working with people.</a:t>
            </a:r>
          </a:p>
          <a:p>
            <a:endParaRPr lang="en-GB" sz="1000" dirty="0"/>
          </a:p>
          <a:p>
            <a:r>
              <a:rPr lang="en-GB" sz="1000" dirty="0"/>
              <a:t>Reflect on the triangle with language of leadership</a:t>
            </a:r>
          </a:p>
          <a:p>
            <a:r>
              <a:rPr lang="en-GB" sz="1000" dirty="0"/>
              <a:t>Laugh and stop – must move on their – unless </a:t>
            </a:r>
            <a:r>
              <a:rPr lang="en-GB" sz="1000" dirty="0" err="1"/>
              <a:t>alan</a:t>
            </a:r>
            <a:r>
              <a:rPr lang="en-GB" sz="1000" dirty="0"/>
              <a:t> you want to </a:t>
            </a:r>
            <a:r>
              <a:rPr lang="en-GB" sz="1000" dirty="0" err="1"/>
              <a:t>presnet</a:t>
            </a:r>
            <a:r>
              <a:rPr lang="en-GB" sz="1000" dirty="0"/>
              <a:t> something from my pack…</a:t>
            </a:r>
          </a:p>
          <a:p>
            <a:r>
              <a:rPr lang="en-GB" sz="1000" dirty="0"/>
              <a:t>Tell the story of the </a:t>
            </a:r>
            <a:r>
              <a:rPr lang="en-GB" sz="1000" dirty="0" err="1"/>
              <a:t>carpark</a:t>
            </a:r>
            <a:endParaRPr lang="en-GB" sz="1000" dirty="0"/>
          </a:p>
          <a:p>
            <a:r>
              <a:rPr lang="en-GB" sz="1000" dirty="0"/>
              <a:t>Acknowledge the process.  If it is easy say so.  If it is hard or unfamiliar then declare it.</a:t>
            </a:r>
          </a:p>
          <a:p>
            <a:r>
              <a:rPr lang="en-GB" sz="1000" dirty="0"/>
              <a:t>Name it</a:t>
            </a:r>
          </a:p>
          <a:p>
            <a:r>
              <a:rPr lang="en-GB" sz="1000" dirty="0"/>
              <a:t>Explain the steps.</a:t>
            </a:r>
          </a:p>
          <a:p>
            <a:r>
              <a:rPr lang="en-GB" sz="1000" dirty="0"/>
              <a:t>Check that permission is granted and what is going to be shared or not shared afterwards.</a:t>
            </a:r>
          </a:p>
          <a:p>
            <a:r>
              <a:rPr lang="en-GB" sz="1000" dirty="0"/>
              <a:t>And then work through the layers of resistance.</a:t>
            </a:r>
          </a:p>
          <a:p>
            <a:r>
              <a:rPr lang="en-GB" sz="1000" dirty="0"/>
              <a:t>It requires to think on your feet – don’t be an expert.  Admit confusion when it exists.</a:t>
            </a:r>
          </a:p>
          <a:p>
            <a:r>
              <a:rPr lang="en-GB" sz="1000" dirty="0"/>
              <a:t>Get into Inquiry.</a:t>
            </a:r>
          </a:p>
          <a:p>
            <a:r>
              <a:rPr lang="en-GB" sz="1000" dirty="0"/>
              <a:t>Remember that they could be virgins at this too.  Ease off if they cry </a:t>
            </a:r>
            <a:r>
              <a:rPr lang="en-GB" sz="1000" dirty="0">
                <a:sym typeface="Wingdings" pitchFamily="2" charset="2"/>
              </a:rPr>
              <a:t></a:t>
            </a:r>
            <a:endParaRPr lang="en-GB" sz="1000" dirty="0"/>
          </a:p>
          <a:p>
            <a:r>
              <a:rPr lang="en-GB" sz="1000" dirty="0"/>
              <a:t>Move into collaboration.</a:t>
            </a:r>
          </a:p>
          <a:p>
            <a:r>
              <a:rPr lang="en-GB" sz="1000" dirty="0"/>
              <a:t>It really gets you places – and when energy is focussed in the same direction – get ready for the chain reaction! (I am reminded of chain reaction by …Shirley, </a:t>
            </a:r>
            <a:r>
              <a:rPr lang="en-GB" sz="1000" dirty="0" err="1"/>
              <a:t>Dione</a:t>
            </a:r>
            <a:r>
              <a:rPr lang="en-GB" sz="1000" dirty="0"/>
              <a:t>, some lovely black lady!</a:t>
            </a:r>
            <a:r>
              <a:rPr lang="en-GB" sz="1000" dirty="0">
                <a:sym typeface="Wingdings" pitchFamily="2" charset="2"/>
              </a:rPr>
              <a:t></a:t>
            </a:r>
          </a:p>
          <a:p>
            <a:endParaRPr lang="en-GB" sz="1000" dirty="0"/>
          </a:p>
          <a:p>
            <a:endParaRPr lang="en-GB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E2A7-6BD6-46A9-AA92-32920C8D544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formulae</a:t>
            </a:r>
          </a:p>
          <a:p>
            <a:r>
              <a:rPr lang="en-GB" dirty="0" smtClean="0"/>
              <a:t>constraint symbol then</a:t>
            </a:r>
          </a:p>
          <a:p>
            <a:r>
              <a:rPr lang="en-GB" dirty="0" smtClean="0"/>
              <a:t>Weaving rope symbol, then</a:t>
            </a:r>
          </a:p>
          <a:p>
            <a:r>
              <a:rPr lang="en-GB" dirty="0" smtClean="0"/>
              <a:t>Balancing Eyes symbol, then</a:t>
            </a:r>
          </a:p>
          <a:p>
            <a:r>
              <a:rPr lang="en-GB" dirty="0" smtClean="0"/>
              <a:t>Fade to Black.  </a:t>
            </a:r>
          </a:p>
          <a:p>
            <a:r>
              <a:rPr lang="en-GB" dirty="0" smtClean="0"/>
              <a:t>Video.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E2A7-6BD6-46A9-AA92-32920C8D544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59433-DEE0-40AA-9A99-41128C001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0100-E039-4D53-8718-D1B52C436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2557-1384-4C76-90E8-D2B8C49B42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42A0D7-CBCA-4DC2-821A-8B8D06F685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669-8EAB-440D-8E83-A9DB1DA575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2CC0-1166-419A-8AE1-9A02F798ED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40F-FB8C-4C93-9A10-DC7438C2F6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467-C7D9-485C-BF74-1640922B91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C0BD-7133-45B8-A0C7-3F94720CE6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DBA29-49CD-4D43-9CBA-F45E30A19E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AD3D4-44FD-4BBE-9006-CC2F79E75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A49B72-CED8-4C08-A1E0-9DE762C85E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ric%20Ronney\My%20Documents\Dropbox\R%20Lear\Institue%20of%20Fellows\F1%20Intro%20Sequence%20v2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2276872"/>
          <a:ext cx="66247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TA Coalescing Ico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564904"/>
            <a:ext cx="1424256" cy="1270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68760"/>
            <a:ext cx="4834880" cy="75091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Making Stuff Happen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339752" y="3501008"/>
          <a:ext cx="45601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75656" y="558924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16016" y="558924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051720" y="6021288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IESEI</a:t>
            </a:r>
            <a:endParaRPr lang="en-GB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08104" y="6021288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CCPM</a:t>
            </a:r>
            <a:endParaRPr lang="en-GB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36096" y="620688"/>
            <a:ext cx="2592288" cy="2592288"/>
            <a:chOff x="3018068" y="0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3018068" y="0"/>
              <a:ext cx="731452" cy="731452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125187" y="107119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kern="1200" dirty="0">
                <a:latin typeface="+mj-lt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572000" y="5517232"/>
            <a:ext cx="45719" cy="7200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4200">
              <a:latin typeface="+mj-lt"/>
            </a:endParaRPr>
          </a:p>
        </p:txBody>
      </p:sp>
      <p:pic>
        <p:nvPicPr>
          <p:cNvPr id="16" name="Picture 15" descr="TA Coalescing Ico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77072"/>
            <a:ext cx="864096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268760"/>
            <a:ext cx="7056784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 smtClean="0">
                <a:latin typeface="+mj-lt"/>
              </a:rPr>
              <a:t>CRITICAL CHAIN</a:t>
            </a:r>
          </a:p>
          <a:p>
            <a:pPr algn="ctr"/>
            <a:r>
              <a:rPr lang="en-GB" sz="4200" b="1" dirty="0" smtClean="0">
                <a:latin typeface="+mj-lt"/>
              </a:rPr>
              <a:t>BUFFER MANAGEMENT</a:t>
            </a:r>
            <a:endParaRPr lang="en-GB" sz="4200" b="1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158" y="214290"/>
            <a:ext cx="2286016" cy="2357454"/>
            <a:chOff x="2632" y="578265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2632" y="578265"/>
              <a:ext cx="731452" cy="73145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09751" y="685384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68760"/>
            <a:ext cx="3682752" cy="82292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Chain Reaction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339752" y="3501008"/>
          <a:ext cx="45601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475656" y="558924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6016" y="558924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72000" y="5589240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4200" b="1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5918" y="585789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IESEI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786182" y="585789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CCPM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5008" y="585789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9 LAYERS</a:t>
            </a:r>
            <a:endParaRPr lang="en-GB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64088" y="692696"/>
            <a:ext cx="2716354" cy="2520280"/>
            <a:chOff x="1224136" y="576063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1224136" y="576063"/>
              <a:ext cx="731452" cy="731452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1331255" y="683182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  <p:pic>
        <p:nvPicPr>
          <p:cNvPr id="14" name="Picture 13" descr="TA Coalescing Ico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77072"/>
            <a:ext cx="864096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268760"/>
            <a:ext cx="7094560" cy="5237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+mj-lt"/>
              </a:rPr>
              <a:t>9 LAYERS OF RESISTANCE</a:t>
            </a:r>
            <a:endParaRPr lang="en-GB" sz="4400" b="1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8596" y="214290"/>
            <a:ext cx="2500330" cy="2286016"/>
            <a:chOff x="1224136" y="576063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1224136" y="576063"/>
              <a:ext cx="731452" cy="73145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331255" y="683182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400" b="1" kern="12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339752" y="3501008"/>
          <a:ext cx="45601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330824" cy="12192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EVOLVING</a:t>
            </a:r>
            <a:br>
              <a:rPr lang="en-GB" b="1" dirty="0" smtClean="0"/>
            </a:br>
            <a:r>
              <a:rPr lang="en-GB" b="1" dirty="0" smtClean="0"/>
              <a:t>AN ORGANISATION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63626" y="533593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08574" y="533593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40348" y="5312106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4200" b="1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9912" y="5661248"/>
            <a:ext cx="164307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MINDSCAPE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08104" y="692696"/>
            <a:ext cx="2500330" cy="2571768"/>
            <a:chOff x="2551599" y="578265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2551599" y="578265"/>
              <a:ext cx="731452" cy="731452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658718" y="685384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  <p:pic>
        <p:nvPicPr>
          <p:cNvPr id="16" name="Picture 15" descr="TA Coalescing Ico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149080"/>
            <a:ext cx="864096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3688" y="1196752"/>
            <a:ext cx="7094560" cy="5040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 smtClean="0">
                <a:latin typeface="+mj-lt"/>
              </a:rPr>
              <a:t>MINDSCAPE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596" y="214290"/>
            <a:ext cx="2357454" cy="2357454"/>
            <a:chOff x="2551599" y="578265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2551599" y="578265"/>
              <a:ext cx="731452" cy="73145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658718" y="685384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28662" y="1916832"/>
          <a:ext cx="72866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TA Coalescing Icon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924944"/>
            <a:ext cx="1296144" cy="10801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PLACEHOLDER FOR FOOT NEAR CAR PHOTO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3648" y="530120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8024" y="530120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5301208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pic>
        <p:nvPicPr>
          <p:cNvPr id="13" name="Picture 12" descr="TA Coalescing Ic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32657"/>
            <a:ext cx="3096344" cy="2664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5656" y="314096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+mj-lt"/>
              </a:rPr>
              <a:t>Coalesing</a:t>
            </a:r>
            <a:r>
              <a:rPr lang="en-GB" sz="2400" dirty="0" smtClean="0">
                <a:latin typeface="+mj-lt"/>
              </a:rPr>
              <a:t> Ltd</a:t>
            </a:r>
          </a:p>
          <a:p>
            <a:pPr algn="ctr"/>
            <a:r>
              <a:rPr lang="en-GB" sz="2400" dirty="0" smtClean="0">
                <a:latin typeface="+mj-lt"/>
              </a:rPr>
              <a:t>w: </a:t>
            </a:r>
            <a:r>
              <a:rPr lang="en-GB" sz="2400" dirty="0" err="1" smtClean="0">
                <a:latin typeface="+mj-lt"/>
              </a:rPr>
              <a:t>www.coalesing.co.uk</a:t>
            </a:r>
            <a:endParaRPr lang="en-GB" sz="2400" dirty="0" smtClean="0">
              <a:latin typeface="+mj-lt"/>
            </a:endParaRPr>
          </a:p>
          <a:p>
            <a:pPr algn="ctr"/>
            <a:r>
              <a:rPr lang="en-GB" sz="2400" dirty="0" smtClean="0">
                <a:latin typeface="+mj-lt"/>
              </a:rPr>
              <a:t>e: </a:t>
            </a:r>
            <a:r>
              <a:rPr lang="en-GB" sz="2400" dirty="0" err="1" smtClean="0">
                <a:latin typeface="+mj-lt"/>
              </a:rPr>
              <a:t>rachael@coalesing.co.uk</a:t>
            </a:r>
            <a:endParaRPr lang="en-GB" sz="2400" dirty="0" smtClean="0">
              <a:latin typeface="+mj-lt"/>
            </a:endParaRPr>
          </a:p>
          <a:p>
            <a:pPr algn="ctr"/>
            <a:r>
              <a:rPr lang="en-GB" sz="2400" dirty="0" smtClean="0">
                <a:latin typeface="+mj-lt"/>
              </a:rPr>
              <a:t>t: 033 0220 9995</a:t>
            </a:r>
            <a:endParaRPr lang="en-GB" sz="2400" dirty="0">
              <a:latin typeface="+mj-lt"/>
            </a:endParaRPr>
          </a:p>
        </p:txBody>
      </p:sp>
      <p:pic>
        <p:nvPicPr>
          <p:cNvPr id="16" name="Picture 15" descr="Twitter_256x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89240"/>
            <a:ext cx="720080" cy="7200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963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@</a:t>
            </a:r>
            <a:r>
              <a:rPr lang="en-GB" dirty="0" err="1" smtClean="0">
                <a:latin typeface="+mj-lt"/>
              </a:rPr>
              <a:t>rachaellear</a:t>
            </a:r>
            <a:endParaRPr lang="en-GB" dirty="0">
              <a:latin typeface="+mj-lt"/>
            </a:endParaRPr>
          </a:p>
        </p:txBody>
      </p:sp>
      <p:pic>
        <p:nvPicPr>
          <p:cNvPr id="18" name="Picture 17" descr="Linkedin-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589240"/>
            <a:ext cx="792088" cy="7200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3995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Rachael Lear</a:t>
            </a:r>
            <a:endParaRPr lang="en-GB" dirty="0">
              <a:latin typeface="+mj-lt"/>
            </a:endParaRPr>
          </a:p>
        </p:txBody>
      </p:sp>
      <p:pic>
        <p:nvPicPr>
          <p:cNvPr id="20" name="Picture 19" descr="Skype_1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589240"/>
            <a:ext cx="720080" cy="7200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20272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rachaellear1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1 Intro Sequence v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advClick="0" advTm="5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2276872"/>
          <a:ext cx="66247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TA Coalescing Ico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564904"/>
            <a:ext cx="1424256" cy="1270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8" name="Picture 6" descr="http://www.deviantart.com/download/189235720/makeup_tools_by_acidbluefire-d34nz7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3682752" cy="822920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How I got 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j-lt"/>
            </a:endParaRPr>
          </a:p>
        </p:txBody>
      </p:sp>
      <p:pic>
        <p:nvPicPr>
          <p:cNvPr id="16386" name="Picture 2" descr="http://blog.continentalclub.co.uk/wp-content/uploads/2012/02/DSC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1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5517232"/>
            <a:ext cx="2880320" cy="787152"/>
          </a:xfrm>
        </p:spPr>
        <p:txBody>
          <a:bodyPr/>
          <a:lstStyle/>
          <a:p>
            <a:r>
              <a:rPr lang="en-GB" b="1" dirty="0"/>
              <a:t>High Miles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Pngzq07cir4/TI93xotop4I/AAAAAAAAASU/oLnZRVsYG4Q/s1600/Sheep_ugg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56" y="1"/>
            <a:ext cx="6535382" cy="685802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3002086" cy="742504"/>
          </a:xfrm>
        </p:spPr>
        <p:txBody>
          <a:bodyPr/>
          <a:lstStyle/>
          <a:p>
            <a:r>
              <a:rPr lang="en-GB" b="1" dirty="0"/>
              <a:t>Low Metres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826" y="2071678"/>
            <a:ext cx="2214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smtClean="0">
                <a:latin typeface="+mj-lt"/>
              </a:rPr>
              <a:t>*6</a:t>
            </a:r>
            <a:endParaRPr lang="en-GB" sz="15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2628800" y="1268760"/>
            <a:ext cx="1872208" cy="1331640"/>
          </a:xfrm>
        </p:spPr>
        <p:txBody>
          <a:bodyPr/>
          <a:lstStyle/>
          <a:p>
            <a:pPr lvl="0"/>
            <a:endParaRPr lang="en-GB" sz="4200" b="1" dirty="0" smtClean="0">
              <a:latin typeface="+mj-lt"/>
            </a:endParaRPr>
          </a:p>
          <a:p>
            <a:endParaRPr lang="en-GB" sz="4200" b="1" dirty="0">
              <a:latin typeface="+mj-lt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68760"/>
            <a:ext cx="4320480" cy="822920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What’s </a:t>
            </a:r>
            <a:r>
              <a:rPr lang="en-GB" b="1" i="1" dirty="0" smtClean="0"/>
              <a:t>Blocked ?</a:t>
            </a:r>
            <a:endParaRPr lang="en-GB" b="1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67744" y="3501008"/>
          <a:ext cx="45601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436096" y="620688"/>
            <a:ext cx="2592288" cy="2592288"/>
            <a:chOff x="3018068" y="0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018068" y="0"/>
              <a:ext cx="731452" cy="731452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125187" y="107119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  <p:pic>
        <p:nvPicPr>
          <p:cNvPr id="17" name="Picture 16" descr="TA Coalescing Ico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149080"/>
            <a:ext cx="864096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3600400" cy="82292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Current Flows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67744" y="3501008"/>
          <a:ext cx="45601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475656" y="558924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6016" y="558924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40348" y="5597858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4200" b="1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07904" y="587727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 smtClean="0">
                <a:latin typeface="+mj-lt"/>
              </a:rPr>
              <a:t>IESEI</a:t>
            </a:r>
            <a:endParaRPr lang="en-GB" sz="4200" b="1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36096" y="620688"/>
            <a:ext cx="2592288" cy="2592288"/>
            <a:chOff x="3018068" y="0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3018068" y="0"/>
              <a:ext cx="731452" cy="731452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125187" y="107119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  <p:pic>
        <p:nvPicPr>
          <p:cNvPr id="11" name="Picture 10" descr="TA Coalescing Ico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1" y="4077072"/>
            <a:ext cx="864096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85918" y="1268760"/>
            <a:ext cx="6386482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 smtClean="0">
                <a:latin typeface="+mj-lt"/>
              </a:rPr>
              <a:t>IDENTIFY</a:t>
            </a:r>
          </a:p>
          <a:p>
            <a:pPr algn="ctr"/>
            <a:r>
              <a:rPr lang="en-GB" sz="4200" b="1" dirty="0" smtClean="0">
                <a:latin typeface="+mj-lt"/>
              </a:rPr>
              <a:t>EXPLOIT</a:t>
            </a:r>
          </a:p>
          <a:p>
            <a:pPr algn="ctr"/>
            <a:r>
              <a:rPr lang="en-GB" sz="4200" b="1" dirty="0" smtClean="0">
                <a:latin typeface="+mj-lt"/>
              </a:rPr>
              <a:t>SUBORDINATE</a:t>
            </a:r>
          </a:p>
          <a:p>
            <a:pPr algn="ctr"/>
            <a:r>
              <a:rPr lang="en-GB" sz="4200" b="1" dirty="0" smtClean="0">
                <a:latin typeface="+mj-lt"/>
              </a:rPr>
              <a:t>EVLEVATE</a:t>
            </a:r>
          </a:p>
          <a:p>
            <a:pPr algn="ctr"/>
            <a:r>
              <a:rPr lang="en-GB" sz="4200" b="1" dirty="0" smtClean="0">
                <a:latin typeface="+mj-lt"/>
              </a:rPr>
              <a:t>INERTIA (AVOID IT)</a:t>
            </a:r>
            <a:endParaRPr lang="en-GB" sz="4200"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7158" y="214290"/>
            <a:ext cx="2286016" cy="2357454"/>
            <a:chOff x="2632" y="578265"/>
            <a:chExt cx="731452" cy="731452"/>
          </a:xfrm>
          <a:scene3d>
            <a:camera prst="orthographicFront"/>
            <a:lightRig rig="flat" dir="t"/>
          </a:scene3d>
        </p:grpSpPr>
        <p:sp>
          <p:nvSpPr>
            <p:cNvPr id="6" name="Oval 5"/>
            <p:cNvSpPr/>
            <p:nvPr/>
          </p:nvSpPr>
          <p:spPr>
            <a:xfrm>
              <a:off x="2632" y="578265"/>
              <a:ext cx="731452" cy="73145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09751" y="685384"/>
              <a:ext cx="517214" cy="517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200" b="1" kern="12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alescing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F0000"/>
      </a:accent1>
      <a:accent2>
        <a:srgbClr val="00B050"/>
      </a:accent2>
      <a:accent3>
        <a:srgbClr val="E7BC29"/>
      </a:accent3>
      <a:accent4>
        <a:srgbClr val="0070C0"/>
      </a:accent4>
      <a:accent5>
        <a:srgbClr val="7030A0"/>
      </a:accent5>
      <a:accent6>
        <a:srgbClr val="FFFF00"/>
      </a:accent6>
      <a:hlink>
        <a:srgbClr val="92D050"/>
      </a:hlink>
      <a:folHlink>
        <a:srgbClr val="BB9AD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1135</Words>
  <Application>Microsoft Office PowerPoint</Application>
  <PresentationFormat>On-screen Show (4:3)</PresentationFormat>
  <Paragraphs>118</Paragraphs>
  <Slides>18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Slide 1</vt:lpstr>
      <vt:lpstr>Slide 2</vt:lpstr>
      <vt:lpstr>Slide 3</vt:lpstr>
      <vt:lpstr>How I got Here</vt:lpstr>
      <vt:lpstr>High Miles</vt:lpstr>
      <vt:lpstr>Low Metres</vt:lpstr>
      <vt:lpstr>What’s Blocked ?</vt:lpstr>
      <vt:lpstr>Current Flows</vt:lpstr>
      <vt:lpstr>Slide 9</vt:lpstr>
      <vt:lpstr>Making Stuff Happen</vt:lpstr>
      <vt:lpstr>Slide 11</vt:lpstr>
      <vt:lpstr>Chain Reaction</vt:lpstr>
      <vt:lpstr>Slide 13</vt:lpstr>
      <vt:lpstr>EVOLVING AN ORGANISATION</vt:lpstr>
      <vt:lpstr>Slide 15</vt:lpstr>
      <vt:lpstr>Slide 16</vt:lpstr>
      <vt:lpstr>PLACEHOLDER FOR FOOT NEAR CAR PHOTO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rlear</dc:creator>
  <cp:lastModifiedBy>Eric Ronney</cp:lastModifiedBy>
  <cp:revision>50</cp:revision>
  <dcterms:created xsi:type="dcterms:W3CDTF">2012-06-07T19:14:42Z</dcterms:created>
  <dcterms:modified xsi:type="dcterms:W3CDTF">2012-06-21T20:57:32Z</dcterms:modified>
</cp:coreProperties>
</file>